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8" r:id="rId11"/>
    <p:sldId id="267"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A91E0-E79C-48D9-9351-66256096C46D}"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en-IN"/>
        </a:p>
      </dgm:t>
    </dgm:pt>
    <dgm:pt modelId="{B4ECAA33-5143-4622-9714-6FD0A8BCA150}">
      <dgm:prSet phldrT="[Text]"/>
      <dgm:spPr/>
      <dgm:t>
        <a:bodyPr/>
        <a:lstStyle/>
        <a:p>
          <a:pPr>
            <a:buFont typeface="Arial" panose="020B0604020202020204" pitchFamily="34" charset="0"/>
            <a:buChar char="•"/>
          </a:pPr>
          <a:r>
            <a:rPr lang="en-US" dirty="0"/>
            <a:t>Label Encoding for categorical variable.</a:t>
          </a:r>
          <a:endParaRPr lang="en-IN" dirty="0"/>
        </a:p>
      </dgm:t>
    </dgm:pt>
    <dgm:pt modelId="{D4103455-4F79-4534-B8CC-0FCE85FD5C29}" type="parTrans" cxnId="{70835147-8BFE-4DBC-AA27-48B728E07FE5}">
      <dgm:prSet/>
      <dgm:spPr/>
      <dgm:t>
        <a:bodyPr/>
        <a:lstStyle/>
        <a:p>
          <a:endParaRPr lang="en-IN"/>
        </a:p>
      </dgm:t>
    </dgm:pt>
    <dgm:pt modelId="{D3671EB3-4960-45E8-B7DE-28379869AB02}" type="sibTrans" cxnId="{70835147-8BFE-4DBC-AA27-48B728E07FE5}">
      <dgm:prSet/>
      <dgm:spPr/>
      <dgm:t>
        <a:bodyPr/>
        <a:lstStyle/>
        <a:p>
          <a:endParaRPr lang="en-IN"/>
        </a:p>
      </dgm:t>
    </dgm:pt>
    <dgm:pt modelId="{BD1A2D4A-01EA-470C-BDEA-AE11BA9BCE3F}">
      <dgm:prSet phldrT="[Text]" custT="1"/>
      <dgm:spPr/>
      <dgm:t>
        <a:bodyPr/>
        <a:lstStyle/>
        <a:p>
          <a:r>
            <a:rPr lang="en-US" sz="1800" dirty="0" err="1">
              <a:solidFill>
                <a:schemeClr val="bg1"/>
              </a:solidFill>
            </a:rPr>
            <a:t>LabelEncoder</a:t>
          </a:r>
          <a:r>
            <a:rPr lang="en-US" sz="1800" dirty="0">
              <a:solidFill>
                <a:schemeClr val="bg1"/>
              </a:solidFill>
            </a:rPr>
            <a:t>()</a:t>
          </a:r>
          <a:endParaRPr lang="en-IN" sz="1800" dirty="0">
            <a:solidFill>
              <a:schemeClr val="bg1"/>
            </a:solidFill>
          </a:endParaRPr>
        </a:p>
      </dgm:t>
    </dgm:pt>
    <dgm:pt modelId="{E9ABE3E1-8718-4EAE-9ED5-BF8DB8A09359}" type="parTrans" cxnId="{FFCA759B-CC76-403C-9EFB-3421D1009434}">
      <dgm:prSet/>
      <dgm:spPr/>
      <dgm:t>
        <a:bodyPr/>
        <a:lstStyle/>
        <a:p>
          <a:endParaRPr lang="en-IN"/>
        </a:p>
      </dgm:t>
    </dgm:pt>
    <dgm:pt modelId="{5DF14D8C-5F1A-46DE-B66B-5885373977D4}" type="sibTrans" cxnId="{FFCA759B-CC76-403C-9EFB-3421D1009434}">
      <dgm:prSet/>
      <dgm:spPr/>
      <dgm:t>
        <a:bodyPr/>
        <a:lstStyle/>
        <a:p>
          <a:endParaRPr lang="en-IN"/>
        </a:p>
      </dgm:t>
    </dgm:pt>
    <dgm:pt modelId="{A5B67922-99A6-4B77-9926-82EE8224D003}">
      <dgm:prSet phldrT="[Text]"/>
      <dgm:spPr/>
      <dgm:t>
        <a:bodyPr/>
        <a:lstStyle/>
        <a:p>
          <a:pPr>
            <a:buFont typeface="Arial" panose="020B0604020202020204" pitchFamily="34" charset="0"/>
            <a:buChar char="•"/>
          </a:pPr>
          <a:r>
            <a:rPr lang="en-US" dirty="0"/>
            <a:t>Train - Test split of dataset</a:t>
          </a:r>
          <a:endParaRPr lang="en-IN" dirty="0"/>
        </a:p>
      </dgm:t>
    </dgm:pt>
    <dgm:pt modelId="{092686AE-D899-4E92-8819-368F6F43EAF0}" type="parTrans" cxnId="{49157194-DD01-4CA8-8085-21F43F07267A}">
      <dgm:prSet/>
      <dgm:spPr/>
      <dgm:t>
        <a:bodyPr/>
        <a:lstStyle/>
        <a:p>
          <a:endParaRPr lang="en-IN"/>
        </a:p>
      </dgm:t>
    </dgm:pt>
    <dgm:pt modelId="{7EEBAB77-5F7A-4708-9E78-5EC17B6B2B18}" type="sibTrans" cxnId="{49157194-DD01-4CA8-8085-21F43F07267A}">
      <dgm:prSet/>
      <dgm:spPr/>
      <dgm:t>
        <a:bodyPr/>
        <a:lstStyle/>
        <a:p>
          <a:endParaRPr lang="en-IN"/>
        </a:p>
      </dgm:t>
    </dgm:pt>
    <dgm:pt modelId="{6B886999-CB37-4350-8DEE-DCCCF9A1E3E4}">
      <dgm:prSet phldrT="[Text]" custT="1"/>
      <dgm:spPr/>
      <dgm:t>
        <a:bodyPr/>
        <a:lstStyle/>
        <a:p>
          <a:r>
            <a:rPr lang="en-US" sz="2000" dirty="0">
              <a:solidFill>
                <a:schemeClr val="bg1"/>
              </a:solidFill>
            </a:rPr>
            <a:t>80-20 split</a:t>
          </a:r>
          <a:endParaRPr lang="en-IN" sz="2000" dirty="0">
            <a:solidFill>
              <a:schemeClr val="bg1"/>
            </a:solidFill>
          </a:endParaRPr>
        </a:p>
      </dgm:t>
    </dgm:pt>
    <dgm:pt modelId="{45F9B78C-2322-4818-B89D-442684CA3844}" type="parTrans" cxnId="{1C08A3AF-A624-4AA3-90C1-33B70910FAD5}">
      <dgm:prSet/>
      <dgm:spPr/>
      <dgm:t>
        <a:bodyPr/>
        <a:lstStyle/>
        <a:p>
          <a:endParaRPr lang="en-IN"/>
        </a:p>
      </dgm:t>
    </dgm:pt>
    <dgm:pt modelId="{DDD15BEE-D303-4C65-BA82-F9C1D3C048A1}" type="sibTrans" cxnId="{1C08A3AF-A624-4AA3-90C1-33B70910FAD5}">
      <dgm:prSet/>
      <dgm:spPr/>
      <dgm:t>
        <a:bodyPr/>
        <a:lstStyle/>
        <a:p>
          <a:endParaRPr lang="en-IN"/>
        </a:p>
      </dgm:t>
    </dgm:pt>
    <dgm:pt modelId="{5C298741-011B-4B4E-BE21-4CAD25A1947B}">
      <dgm:prSet phldrT="[Text]"/>
      <dgm:spPr/>
      <dgm:t>
        <a:bodyPr/>
        <a:lstStyle/>
        <a:p>
          <a:pPr>
            <a:buFont typeface="Arial" panose="020B0604020202020204" pitchFamily="34" charset="0"/>
            <a:buChar char="•"/>
          </a:pPr>
          <a:r>
            <a:rPr lang="en-US" dirty="0"/>
            <a:t>Data Scaling for X-Train and X-Test</a:t>
          </a:r>
          <a:endParaRPr lang="en-IN" dirty="0"/>
        </a:p>
      </dgm:t>
    </dgm:pt>
    <dgm:pt modelId="{89B698DD-55AE-47AE-9675-110FDEEDEBD3}" type="parTrans" cxnId="{36B72E52-EEB1-49F2-A370-E1DAFA9FDA8B}">
      <dgm:prSet/>
      <dgm:spPr/>
      <dgm:t>
        <a:bodyPr/>
        <a:lstStyle/>
        <a:p>
          <a:endParaRPr lang="en-IN"/>
        </a:p>
      </dgm:t>
    </dgm:pt>
    <dgm:pt modelId="{715BEE02-9A25-4102-B985-4D1245799145}" type="sibTrans" cxnId="{36B72E52-EEB1-49F2-A370-E1DAFA9FDA8B}">
      <dgm:prSet/>
      <dgm:spPr/>
      <dgm:t>
        <a:bodyPr/>
        <a:lstStyle/>
        <a:p>
          <a:endParaRPr lang="en-IN"/>
        </a:p>
      </dgm:t>
    </dgm:pt>
    <dgm:pt modelId="{22F9B1CA-99D7-4CA3-8647-5D6529D0C6E2}">
      <dgm:prSet phldrT="[Text]" custT="1"/>
      <dgm:spPr/>
      <dgm:t>
        <a:bodyPr/>
        <a:lstStyle/>
        <a:p>
          <a:r>
            <a:rPr lang="en-US" sz="1800" dirty="0" err="1">
              <a:solidFill>
                <a:schemeClr val="bg1"/>
              </a:solidFill>
            </a:rPr>
            <a:t>StandardScaler</a:t>
          </a:r>
          <a:r>
            <a:rPr lang="en-US" sz="1500" dirty="0">
              <a:solidFill>
                <a:schemeClr val="bg1"/>
              </a:solidFill>
            </a:rPr>
            <a:t>()</a:t>
          </a:r>
          <a:endParaRPr lang="en-IN" sz="1500" dirty="0">
            <a:solidFill>
              <a:schemeClr val="bg1"/>
            </a:solidFill>
          </a:endParaRPr>
        </a:p>
      </dgm:t>
    </dgm:pt>
    <dgm:pt modelId="{16A4A135-DFB4-431C-B4CF-8032B7CA20BB}" type="parTrans" cxnId="{7B06202D-41DE-4F11-9838-0DBA8A12EEB2}">
      <dgm:prSet/>
      <dgm:spPr/>
      <dgm:t>
        <a:bodyPr/>
        <a:lstStyle/>
        <a:p>
          <a:endParaRPr lang="en-IN"/>
        </a:p>
      </dgm:t>
    </dgm:pt>
    <dgm:pt modelId="{2E7463AE-32EE-4039-957A-9E02389C978F}" type="sibTrans" cxnId="{7B06202D-41DE-4F11-9838-0DBA8A12EEB2}">
      <dgm:prSet/>
      <dgm:spPr/>
      <dgm:t>
        <a:bodyPr/>
        <a:lstStyle/>
        <a:p>
          <a:endParaRPr lang="en-IN"/>
        </a:p>
      </dgm:t>
    </dgm:pt>
    <dgm:pt modelId="{FCD96F11-7839-4179-9870-CB3634316EA0}" type="pres">
      <dgm:prSet presAssocID="{A02A91E0-E79C-48D9-9351-66256096C46D}" presName="rootnode" presStyleCnt="0">
        <dgm:presLayoutVars>
          <dgm:chMax/>
          <dgm:chPref/>
          <dgm:dir/>
          <dgm:animLvl val="lvl"/>
        </dgm:presLayoutVars>
      </dgm:prSet>
      <dgm:spPr/>
    </dgm:pt>
    <dgm:pt modelId="{55DBB3C8-37DB-4CE8-8268-60827021C1E6}" type="pres">
      <dgm:prSet presAssocID="{B4ECAA33-5143-4622-9714-6FD0A8BCA150}" presName="composite" presStyleCnt="0"/>
      <dgm:spPr/>
    </dgm:pt>
    <dgm:pt modelId="{923090B5-3AB5-4785-80F3-2502E0A54164}" type="pres">
      <dgm:prSet presAssocID="{B4ECAA33-5143-4622-9714-6FD0A8BCA150}" presName="bentUpArrow1" presStyleLbl="alignImgPlace1" presStyleIdx="0" presStyleCnt="2"/>
      <dgm:spPr/>
    </dgm:pt>
    <dgm:pt modelId="{A1483B3B-E68B-4143-A4EB-367241CAE067}" type="pres">
      <dgm:prSet presAssocID="{B4ECAA33-5143-4622-9714-6FD0A8BCA150}" presName="ParentText" presStyleLbl="node1" presStyleIdx="0" presStyleCnt="3" custScaleX="117783">
        <dgm:presLayoutVars>
          <dgm:chMax val="1"/>
          <dgm:chPref val="1"/>
          <dgm:bulletEnabled val="1"/>
        </dgm:presLayoutVars>
      </dgm:prSet>
      <dgm:spPr/>
    </dgm:pt>
    <dgm:pt modelId="{34D61673-61EB-410D-BDC6-448F6969ECFE}" type="pres">
      <dgm:prSet presAssocID="{B4ECAA33-5143-4622-9714-6FD0A8BCA150}" presName="ChildText" presStyleLbl="revTx" presStyleIdx="0" presStyleCnt="3" custScaleX="154996" custLinFactNeighborX="40153" custLinFactNeighborY="-1613">
        <dgm:presLayoutVars>
          <dgm:chMax val="0"/>
          <dgm:chPref val="0"/>
          <dgm:bulletEnabled val="1"/>
        </dgm:presLayoutVars>
      </dgm:prSet>
      <dgm:spPr/>
    </dgm:pt>
    <dgm:pt modelId="{207291D8-5AF8-4D83-A4F0-BECE64ABA438}" type="pres">
      <dgm:prSet presAssocID="{D3671EB3-4960-45E8-B7DE-28379869AB02}" presName="sibTrans" presStyleCnt="0"/>
      <dgm:spPr/>
    </dgm:pt>
    <dgm:pt modelId="{8EF64F7C-7A91-4644-AAD6-19D7B6A5DACB}" type="pres">
      <dgm:prSet presAssocID="{A5B67922-99A6-4B77-9926-82EE8224D003}" presName="composite" presStyleCnt="0"/>
      <dgm:spPr/>
    </dgm:pt>
    <dgm:pt modelId="{DBDED244-7F9B-48DA-A4BD-C5B6740E1935}" type="pres">
      <dgm:prSet presAssocID="{A5B67922-99A6-4B77-9926-82EE8224D003}" presName="bentUpArrow1" presStyleLbl="alignImgPlace1" presStyleIdx="1" presStyleCnt="2"/>
      <dgm:spPr/>
    </dgm:pt>
    <dgm:pt modelId="{75373F85-3922-46EB-9FE8-50B56E69DB40}" type="pres">
      <dgm:prSet presAssocID="{A5B67922-99A6-4B77-9926-82EE8224D003}" presName="ParentText" presStyleLbl="node1" presStyleIdx="1" presStyleCnt="3" custScaleX="128096">
        <dgm:presLayoutVars>
          <dgm:chMax val="1"/>
          <dgm:chPref val="1"/>
          <dgm:bulletEnabled val="1"/>
        </dgm:presLayoutVars>
      </dgm:prSet>
      <dgm:spPr/>
    </dgm:pt>
    <dgm:pt modelId="{A5B86491-558E-4771-9502-E5F9D2986817}" type="pres">
      <dgm:prSet presAssocID="{A5B67922-99A6-4B77-9926-82EE8224D003}" presName="ChildText" presStyleLbl="revTx" presStyleIdx="1" presStyleCnt="3" custScaleX="138240" custLinFactNeighborX="38271" custLinFactNeighborY="2419">
        <dgm:presLayoutVars>
          <dgm:chMax val="0"/>
          <dgm:chPref val="0"/>
          <dgm:bulletEnabled val="1"/>
        </dgm:presLayoutVars>
      </dgm:prSet>
      <dgm:spPr/>
    </dgm:pt>
    <dgm:pt modelId="{AFCF9D12-0701-4FB0-B9BF-B4D24AF7B0AE}" type="pres">
      <dgm:prSet presAssocID="{7EEBAB77-5F7A-4708-9E78-5EC17B6B2B18}" presName="sibTrans" presStyleCnt="0"/>
      <dgm:spPr/>
    </dgm:pt>
    <dgm:pt modelId="{4E67D026-C31E-4FC1-9693-DB58A9EB4F20}" type="pres">
      <dgm:prSet presAssocID="{5C298741-011B-4B4E-BE21-4CAD25A1947B}" presName="composite" presStyleCnt="0"/>
      <dgm:spPr/>
    </dgm:pt>
    <dgm:pt modelId="{E7B96AC5-E4A1-469B-BBFA-89E3E9994573}" type="pres">
      <dgm:prSet presAssocID="{5C298741-011B-4B4E-BE21-4CAD25A1947B}" presName="ParentText" presStyleLbl="node1" presStyleIdx="2" presStyleCnt="3" custScaleX="123484">
        <dgm:presLayoutVars>
          <dgm:chMax val="1"/>
          <dgm:chPref val="1"/>
          <dgm:bulletEnabled val="1"/>
        </dgm:presLayoutVars>
      </dgm:prSet>
      <dgm:spPr/>
    </dgm:pt>
    <dgm:pt modelId="{75B328FC-3DC6-4486-9DF6-1D49A65067B7}" type="pres">
      <dgm:prSet presAssocID="{5C298741-011B-4B4E-BE21-4CAD25A1947B}" presName="FinalChildText" presStyleLbl="revTx" presStyleIdx="2" presStyleCnt="3" custScaleX="131084" custLinFactNeighborX="35460" custLinFactNeighborY="2420">
        <dgm:presLayoutVars>
          <dgm:chMax val="0"/>
          <dgm:chPref val="0"/>
          <dgm:bulletEnabled val="1"/>
        </dgm:presLayoutVars>
      </dgm:prSet>
      <dgm:spPr/>
    </dgm:pt>
  </dgm:ptLst>
  <dgm:cxnLst>
    <dgm:cxn modelId="{7B06202D-41DE-4F11-9838-0DBA8A12EEB2}" srcId="{5C298741-011B-4B4E-BE21-4CAD25A1947B}" destId="{22F9B1CA-99D7-4CA3-8647-5D6529D0C6E2}" srcOrd="0" destOrd="0" parTransId="{16A4A135-DFB4-431C-B4CF-8032B7CA20BB}" sibTransId="{2E7463AE-32EE-4039-957A-9E02389C978F}"/>
    <dgm:cxn modelId="{38991130-BBE8-45F0-97ED-65D73DDD4597}" type="presOf" srcId="{5C298741-011B-4B4E-BE21-4CAD25A1947B}" destId="{E7B96AC5-E4A1-469B-BBFA-89E3E9994573}" srcOrd="0" destOrd="0" presId="urn:microsoft.com/office/officeart/2005/8/layout/StepDownProcess"/>
    <dgm:cxn modelId="{70835147-8BFE-4DBC-AA27-48B728E07FE5}" srcId="{A02A91E0-E79C-48D9-9351-66256096C46D}" destId="{B4ECAA33-5143-4622-9714-6FD0A8BCA150}" srcOrd="0" destOrd="0" parTransId="{D4103455-4F79-4534-B8CC-0FCE85FD5C29}" sibTransId="{D3671EB3-4960-45E8-B7DE-28379869AB02}"/>
    <dgm:cxn modelId="{36B72E52-EEB1-49F2-A370-E1DAFA9FDA8B}" srcId="{A02A91E0-E79C-48D9-9351-66256096C46D}" destId="{5C298741-011B-4B4E-BE21-4CAD25A1947B}" srcOrd="2" destOrd="0" parTransId="{89B698DD-55AE-47AE-9675-110FDEEDEBD3}" sibTransId="{715BEE02-9A25-4102-B985-4D1245799145}"/>
    <dgm:cxn modelId="{25C37054-2F09-43F7-91CF-C6E3034ED3A8}" type="presOf" srcId="{BD1A2D4A-01EA-470C-BDEA-AE11BA9BCE3F}" destId="{34D61673-61EB-410D-BDC6-448F6969ECFE}" srcOrd="0" destOrd="0" presId="urn:microsoft.com/office/officeart/2005/8/layout/StepDownProcess"/>
    <dgm:cxn modelId="{CED91489-F792-4017-8C0D-DC8ACFA98A20}" type="presOf" srcId="{A5B67922-99A6-4B77-9926-82EE8224D003}" destId="{75373F85-3922-46EB-9FE8-50B56E69DB40}" srcOrd="0" destOrd="0" presId="urn:microsoft.com/office/officeart/2005/8/layout/StepDownProcess"/>
    <dgm:cxn modelId="{8CACF890-9ACC-4B91-840C-C3CC96F004F4}" type="presOf" srcId="{6B886999-CB37-4350-8DEE-DCCCF9A1E3E4}" destId="{A5B86491-558E-4771-9502-E5F9D2986817}" srcOrd="0" destOrd="0" presId="urn:microsoft.com/office/officeart/2005/8/layout/StepDownProcess"/>
    <dgm:cxn modelId="{49157194-DD01-4CA8-8085-21F43F07267A}" srcId="{A02A91E0-E79C-48D9-9351-66256096C46D}" destId="{A5B67922-99A6-4B77-9926-82EE8224D003}" srcOrd="1" destOrd="0" parTransId="{092686AE-D899-4E92-8819-368F6F43EAF0}" sibTransId="{7EEBAB77-5F7A-4708-9E78-5EC17B6B2B18}"/>
    <dgm:cxn modelId="{FFCA759B-CC76-403C-9EFB-3421D1009434}" srcId="{B4ECAA33-5143-4622-9714-6FD0A8BCA150}" destId="{BD1A2D4A-01EA-470C-BDEA-AE11BA9BCE3F}" srcOrd="0" destOrd="0" parTransId="{E9ABE3E1-8718-4EAE-9ED5-BF8DB8A09359}" sibTransId="{5DF14D8C-5F1A-46DE-B66B-5885373977D4}"/>
    <dgm:cxn modelId="{1C08A3AF-A624-4AA3-90C1-33B70910FAD5}" srcId="{A5B67922-99A6-4B77-9926-82EE8224D003}" destId="{6B886999-CB37-4350-8DEE-DCCCF9A1E3E4}" srcOrd="0" destOrd="0" parTransId="{45F9B78C-2322-4818-B89D-442684CA3844}" sibTransId="{DDD15BEE-D303-4C65-BA82-F9C1D3C048A1}"/>
    <dgm:cxn modelId="{30CAA0B1-77FC-4852-8496-44CC1523B683}" type="presOf" srcId="{B4ECAA33-5143-4622-9714-6FD0A8BCA150}" destId="{A1483B3B-E68B-4143-A4EB-367241CAE067}" srcOrd="0" destOrd="0" presId="urn:microsoft.com/office/officeart/2005/8/layout/StepDownProcess"/>
    <dgm:cxn modelId="{DEC9BBF6-C8D1-4E69-B346-04428FE92799}" type="presOf" srcId="{A02A91E0-E79C-48D9-9351-66256096C46D}" destId="{FCD96F11-7839-4179-9870-CB3634316EA0}" srcOrd="0" destOrd="0" presId="urn:microsoft.com/office/officeart/2005/8/layout/StepDownProcess"/>
    <dgm:cxn modelId="{174EDEFC-1682-40A2-B9E3-EC72EAC0B370}" type="presOf" srcId="{22F9B1CA-99D7-4CA3-8647-5D6529D0C6E2}" destId="{75B328FC-3DC6-4486-9DF6-1D49A65067B7}" srcOrd="0" destOrd="0" presId="urn:microsoft.com/office/officeart/2005/8/layout/StepDownProcess"/>
    <dgm:cxn modelId="{1C28C292-0BD9-44B9-802A-3DA56F81AFD2}" type="presParOf" srcId="{FCD96F11-7839-4179-9870-CB3634316EA0}" destId="{55DBB3C8-37DB-4CE8-8268-60827021C1E6}" srcOrd="0" destOrd="0" presId="urn:microsoft.com/office/officeart/2005/8/layout/StepDownProcess"/>
    <dgm:cxn modelId="{C659F173-0384-4D07-A306-1069E2F18596}" type="presParOf" srcId="{55DBB3C8-37DB-4CE8-8268-60827021C1E6}" destId="{923090B5-3AB5-4785-80F3-2502E0A54164}" srcOrd="0" destOrd="0" presId="urn:microsoft.com/office/officeart/2005/8/layout/StepDownProcess"/>
    <dgm:cxn modelId="{335B7C46-DD2A-492E-B300-C6F9C985D363}" type="presParOf" srcId="{55DBB3C8-37DB-4CE8-8268-60827021C1E6}" destId="{A1483B3B-E68B-4143-A4EB-367241CAE067}" srcOrd="1" destOrd="0" presId="urn:microsoft.com/office/officeart/2005/8/layout/StepDownProcess"/>
    <dgm:cxn modelId="{33F3CB76-A484-46BB-9544-DA4F52229213}" type="presParOf" srcId="{55DBB3C8-37DB-4CE8-8268-60827021C1E6}" destId="{34D61673-61EB-410D-BDC6-448F6969ECFE}" srcOrd="2" destOrd="0" presId="urn:microsoft.com/office/officeart/2005/8/layout/StepDownProcess"/>
    <dgm:cxn modelId="{6F973CAA-44A9-48C2-9EBD-D490A86D62F3}" type="presParOf" srcId="{FCD96F11-7839-4179-9870-CB3634316EA0}" destId="{207291D8-5AF8-4D83-A4F0-BECE64ABA438}" srcOrd="1" destOrd="0" presId="urn:microsoft.com/office/officeart/2005/8/layout/StepDownProcess"/>
    <dgm:cxn modelId="{8852C473-4A3E-4748-BD8A-14ADDD94165A}" type="presParOf" srcId="{FCD96F11-7839-4179-9870-CB3634316EA0}" destId="{8EF64F7C-7A91-4644-AAD6-19D7B6A5DACB}" srcOrd="2" destOrd="0" presId="urn:microsoft.com/office/officeart/2005/8/layout/StepDownProcess"/>
    <dgm:cxn modelId="{A1A88B8E-40B1-4C5E-933A-BF7DB33F8329}" type="presParOf" srcId="{8EF64F7C-7A91-4644-AAD6-19D7B6A5DACB}" destId="{DBDED244-7F9B-48DA-A4BD-C5B6740E1935}" srcOrd="0" destOrd="0" presId="urn:microsoft.com/office/officeart/2005/8/layout/StepDownProcess"/>
    <dgm:cxn modelId="{769609DB-F624-4A66-8929-45D33614AF97}" type="presParOf" srcId="{8EF64F7C-7A91-4644-AAD6-19D7B6A5DACB}" destId="{75373F85-3922-46EB-9FE8-50B56E69DB40}" srcOrd="1" destOrd="0" presId="urn:microsoft.com/office/officeart/2005/8/layout/StepDownProcess"/>
    <dgm:cxn modelId="{FC743320-B310-46AB-AEF5-ABD4C73F42EB}" type="presParOf" srcId="{8EF64F7C-7A91-4644-AAD6-19D7B6A5DACB}" destId="{A5B86491-558E-4771-9502-E5F9D2986817}" srcOrd="2" destOrd="0" presId="urn:microsoft.com/office/officeart/2005/8/layout/StepDownProcess"/>
    <dgm:cxn modelId="{7CADADB8-32D1-4E3E-AA9A-4BE283B8D25B}" type="presParOf" srcId="{FCD96F11-7839-4179-9870-CB3634316EA0}" destId="{AFCF9D12-0701-4FB0-B9BF-B4D24AF7B0AE}" srcOrd="3" destOrd="0" presId="urn:microsoft.com/office/officeart/2005/8/layout/StepDownProcess"/>
    <dgm:cxn modelId="{7CCD3EE9-EC17-4843-B4CC-F94C81DB12B5}" type="presParOf" srcId="{FCD96F11-7839-4179-9870-CB3634316EA0}" destId="{4E67D026-C31E-4FC1-9693-DB58A9EB4F20}" srcOrd="4" destOrd="0" presId="urn:microsoft.com/office/officeart/2005/8/layout/StepDownProcess"/>
    <dgm:cxn modelId="{66506C53-01E4-4D63-91F1-3D30852D312D}" type="presParOf" srcId="{4E67D026-C31E-4FC1-9693-DB58A9EB4F20}" destId="{E7B96AC5-E4A1-469B-BBFA-89E3E9994573}" srcOrd="0" destOrd="0" presId="urn:microsoft.com/office/officeart/2005/8/layout/StepDownProcess"/>
    <dgm:cxn modelId="{45B9335E-AB15-43F7-882D-191306426B4E}" type="presParOf" srcId="{4E67D026-C31E-4FC1-9693-DB58A9EB4F20}" destId="{75B328FC-3DC6-4486-9DF6-1D49A65067B7}"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6A352-7243-4FEC-9E9E-8E0E41348152}"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E88E9A7C-AACF-4C85-891D-839D91AA4162}">
      <dgm:prSet phldrT="[Text]" custT="1"/>
      <dgm:spPr/>
      <dgm:t>
        <a:bodyPr/>
        <a:lstStyle/>
        <a:p>
          <a:r>
            <a:rPr lang="en-US" sz="2400" b="1"/>
            <a:t>Logistic Regression</a:t>
          </a:r>
          <a:endParaRPr lang="en-IN" sz="2400" dirty="0"/>
        </a:p>
      </dgm:t>
    </dgm:pt>
    <dgm:pt modelId="{C813B463-F359-4075-A7DC-CCC642F6CB5C}" type="parTrans" cxnId="{F7FD6B1F-9137-4563-8F18-B91C3D566C0E}">
      <dgm:prSet/>
      <dgm:spPr/>
      <dgm:t>
        <a:bodyPr/>
        <a:lstStyle/>
        <a:p>
          <a:endParaRPr lang="en-IN" sz="1400"/>
        </a:p>
      </dgm:t>
    </dgm:pt>
    <dgm:pt modelId="{DB1EE9BA-1873-4060-90FD-6EC24E3DD8E0}" type="sibTrans" cxnId="{F7FD6B1F-9137-4563-8F18-B91C3D566C0E}">
      <dgm:prSet/>
      <dgm:spPr/>
      <dgm:t>
        <a:bodyPr/>
        <a:lstStyle/>
        <a:p>
          <a:endParaRPr lang="en-IN" sz="1400"/>
        </a:p>
      </dgm:t>
    </dgm:pt>
    <dgm:pt modelId="{F43EFC9D-8F51-49E3-88E6-5BE483D47775}">
      <dgm:prSet phldrT="[Text]" custT="1"/>
      <dgm:spPr/>
      <dgm:t>
        <a:bodyPr/>
        <a:lstStyle/>
        <a:p>
          <a:r>
            <a:rPr lang="en-IN" sz="1600" b="1"/>
            <a:t>log_model = LogisticRegression(penalty='l2',C=2</a:t>
          </a:r>
          <a:r>
            <a:rPr lang="en-US" sz="1600" b="1"/>
            <a:t>)</a:t>
          </a:r>
          <a:endParaRPr lang="en-IN" sz="1600" b="1" dirty="0"/>
        </a:p>
      </dgm:t>
    </dgm:pt>
    <dgm:pt modelId="{A3141A7F-2467-4847-B581-0B53686B5DAD}" type="parTrans" cxnId="{EEF8CD78-8DC7-4D48-B835-99258E787605}">
      <dgm:prSet/>
      <dgm:spPr/>
      <dgm:t>
        <a:bodyPr/>
        <a:lstStyle/>
        <a:p>
          <a:endParaRPr lang="en-IN" sz="1400"/>
        </a:p>
      </dgm:t>
    </dgm:pt>
    <dgm:pt modelId="{EE56B889-4E75-4E47-A42E-5B78D9E9BDA7}" type="sibTrans" cxnId="{EEF8CD78-8DC7-4D48-B835-99258E787605}">
      <dgm:prSet/>
      <dgm:spPr/>
      <dgm:t>
        <a:bodyPr/>
        <a:lstStyle/>
        <a:p>
          <a:endParaRPr lang="en-IN" sz="1400"/>
        </a:p>
      </dgm:t>
    </dgm:pt>
    <dgm:pt modelId="{F728C7FE-E734-478D-98C3-6325A46C2419}">
      <dgm:prSet phldrT="[Text]" custT="1"/>
      <dgm:spPr/>
      <dgm:t>
        <a:bodyPr/>
        <a:lstStyle/>
        <a:p>
          <a:r>
            <a:rPr lang="en-US" sz="2400" b="1"/>
            <a:t>K-Nearest Neighbours</a:t>
          </a:r>
          <a:endParaRPr lang="en-IN" sz="2400" dirty="0"/>
        </a:p>
      </dgm:t>
    </dgm:pt>
    <dgm:pt modelId="{9AD37064-B559-44BC-812F-BB01F5364538}" type="parTrans" cxnId="{0D569676-6746-497A-859D-174792DBBA5C}">
      <dgm:prSet/>
      <dgm:spPr/>
      <dgm:t>
        <a:bodyPr/>
        <a:lstStyle/>
        <a:p>
          <a:endParaRPr lang="en-IN" sz="1400"/>
        </a:p>
      </dgm:t>
    </dgm:pt>
    <dgm:pt modelId="{6B983ED4-F90D-4DB1-8464-9D0466C30544}" type="sibTrans" cxnId="{0D569676-6746-497A-859D-174792DBBA5C}">
      <dgm:prSet/>
      <dgm:spPr/>
      <dgm:t>
        <a:bodyPr/>
        <a:lstStyle/>
        <a:p>
          <a:endParaRPr lang="en-IN" sz="1400"/>
        </a:p>
      </dgm:t>
    </dgm:pt>
    <dgm:pt modelId="{B7242E1A-2145-4064-86A8-D1A759B2640A}">
      <dgm:prSet phldrT="[Text]" custT="1"/>
      <dgm:spPr/>
      <dgm:t>
        <a:bodyPr/>
        <a:lstStyle/>
        <a:p>
          <a:r>
            <a:rPr lang="en-US" sz="1600" b="1"/>
            <a:t>knn_model = KNeighborsClassifier(n_neighbors=3, weights='distance', algorithm='auto')</a:t>
          </a:r>
          <a:endParaRPr lang="en-IN" sz="1600" b="1" dirty="0"/>
        </a:p>
      </dgm:t>
    </dgm:pt>
    <dgm:pt modelId="{017313E0-01BF-49A6-BB8B-81A1EFA2BB2A}" type="parTrans" cxnId="{DE04C7C2-6F94-4345-AA9D-26ADF489EF81}">
      <dgm:prSet/>
      <dgm:spPr/>
      <dgm:t>
        <a:bodyPr/>
        <a:lstStyle/>
        <a:p>
          <a:endParaRPr lang="en-IN" sz="1400"/>
        </a:p>
      </dgm:t>
    </dgm:pt>
    <dgm:pt modelId="{5B3A8722-C281-494D-A630-BC3727973FF5}" type="sibTrans" cxnId="{DE04C7C2-6F94-4345-AA9D-26ADF489EF81}">
      <dgm:prSet/>
      <dgm:spPr/>
      <dgm:t>
        <a:bodyPr/>
        <a:lstStyle/>
        <a:p>
          <a:endParaRPr lang="en-IN" sz="1400"/>
        </a:p>
      </dgm:t>
    </dgm:pt>
    <dgm:pt modelId="{2BD8C5A0-5C21-434D-BB5D-92D546CD8F3A}">
      <dgm:prSet phldrT="[Text]" custT="1"/>
      <dgm:spPr/>
      <dgm:t>
        <a:bodyPr/>
        <a:lstStyle/>
        <a:p>
          <a:r>
            <a:rPr lang="en-US" sz="2400" b="1"/>
            <a:t>Decision Tree</a:t>
          </a:r>
          <a:endParaRPr lang="en-IN" sz="2400" dirty="0"/>
        </a:p>
      </dgm:t>
    </dgm:pt>
    <dgm:pt modelId="{2645C3C8-5AEE-4346-A181-9259CC4A6B09}" type="parTrans" cxnId="{DB7E11E3-1BAF-4FEF-A38E-BA9140184721}">
      <dgm:prSet/>
      <dgm:spPr/>
      <dgm:t>
        <a:bodyPr/>
        <a:lstStyle/>
        <a:p>
          <a:endParaRPr lang="en-IN" sz="1400"/>
        </a:p>
      </dgm:t>
    </dgm:pt>
    <dgm:pt modelId="{EA7E55A9-090B-45E5-B381-9F252E99267B}" type="sibTrans" cxnId="{DB7E11E3-1BAF-4FEF-A38E-BA9140184721}">
      <dgm:prSet/>
      <dgm:spPr/>
      <dgm:t>
        <a:bodyPr/>
        <a:lstStyle/>
        <a:p>
          <a:endParaRPr lang="en-IN" sz="1400"/>
        </a:p>
      </dgm:t>
    </dgm:pt>
    <dgm:pt modelId="{EF4339A0-408B-4B84-B9FA-E172240400E8}">
      <dgm:prSet phldrT="[Text]" custT="1"/>
      <dgm:spPr/>
      <dgm:t>
        <a:bodyPr/>
        <a:lstStyle/>
        <a:p>
          <a:r>
            <a:rPr lang="en-IN" sz="1800" b="1" i="0">
              <a:effectLst/>
              <a:latin typeface="Helvetica Neue"/>
            </a:rPr>
            <a:t>SVM with Polynomial Kernel</a:t>
          </a:r>
          <a:endParaRPr lang="en-IN" sz="1800" dirty="0"/>
        </a:p>
      </dgm:t>
    </dgm:pt>
    <dgm:pt modelId="{859CE2FE-D9AA-448F-92DF-81DAD1F27A8C}" type="parTrans" cxnId="{7EDF411F-6C45-46E9-8606-75E7E68B8774}">
      <dgm:prSet/>
      <dgm:spPr/>
      <dgm:t>
        <a:bodyPr/>
        <a:lstStyle/>
        <a:p>
          <a:endParaRPr lang="en-IN" sz="1400"/>
        </a:p>
      </dgm:t>
    </dgm:pt>
    <dgm:pt modelId="{80DA1CC6-DA64-4397-855C-8748E80193E8}" type="sibTrans" cxnId="{7EDF411F-6C45-46E9-8606-75E7E68B8774}">
      <dgm:prSet/>
      <dgm:spPr/>
      <dgm:t>
        <a:bodyPr/>
        <a:lstStyle/>
        <a:p>
          <a:endParaRPr lang="en-IN" sz="1400"/>
        </a:p>
      </dgm:t>
    </dgm:pt>
    <dgm:pt modelId="{7F706FCB-6E0C-4EC4-8F48-A4B318396A76}">
      <dgm:prSet phldrT="[Text]" custT="1"/>
      <dgm:spPr/>
      <dgm:t>
        <a:bodyPr/>
        <a:lstStyle/>
        <a:p>
          <a:r>
            <a:rPr lang="en-US" sz="2400" b="1"/>
            <a:t>SVM with Linear Kernel</a:t>
          </a:r>
          <a:endParaRPr lang="en-IN" sz="2400" dirty="0"/>
        </a:p>
      </dgm:t>
    </dgm:pt>
    <dgm:pt modelId="{91B5DD3D-5385-4210-AD49-DC2B36794A62}" type="parTrans" cxnId="{DBC0C871-A3AC-4570-8611-E210E95B961D}">
      <dgm:prSet/>
      <dgm:spPr/>
      <dgm:t>
        <a:bodyPr/>
        <a:lstStyle/>
        <a:p>
          <a:endParaRPr lang="en-IN" sz="1400"/>
        </a:p>
      </dgm:t>
    </dgm:pt>
    <dgm:pt modelId="{1CD7718D-6594-4B32-8D20-C7BD5B1E7F7C}" type="sibTrans" cxnId="{DBC0C871-A3AC-4570-8611-E210E95B961D}">
      <dgm:prSet/>
      <dgm:spPr/>
      <dgm:t>
        <a:bodyPr/>
        <a:lstStyle/>
        <a:p>
          <a:endParaRPr lang="en-IN" sz="1400"/>
        </a:p>
      </dgm:t>
    </dgm:pt>
    <dgm:pt modelId="{F3AD3A68-0918-4B29-BC0A-6644A4B2039A}">
      <dgm:prSet phldrT="[Text]" custT="1"/>
      <dgm:spPr/>
      <dgm:t>
        <a:bodyPr/>
        <a:lstStyle/>
        <a:p>
          <a:r>
            <a:rPr lang="en-IN" sz="1600" b="1"/>
            <a:t>svm_model2=SVC(C=500, kernel='linear',degree=3)</a:t>
          </a:r>
          <a:endParaRPr lang="en-IN" sz="1600" b="1" dirty="0"/>
        </a:p>
      </dgm:t>
    </dgm:pt>
    <dgm:pt modelId="{6BD46F70-9A5D-46A4-81D9-170704EB5DE8}" type="parTrans" cxnId="{84C28429-D311-492D-95B0-D32EBD952FA2}">
      <dgm:prSet/>
      <dgm:spPr/>
      <dgm:t>
        <a:bodyPr/>
        <a:lstStyle/>
        <a:p>
          <a:endParaRPr lang="en-IN" sz="1400"/>
        </a:p>
      </dgm:t>
    </dgm:pt>
    <dgm:pt modelId="{23DBBB78-CDBD-4D1C-B69E-FE1F30F7CF86}" type="sibTrans" cxnId="{84C28429-D311-492D-95B0-D32EBD952FA2}">
      <dgm:prSet/>
      <dgm:spPr/>
      <dgm:t>
        <a:bodyPr/>
        <a:lstStyle/>
        <a:p>
          <a:endParaRPr lang="en-IN" sz="1400"/>
        </a:p>
      </dgm:t>
    </dgm:pt>
    <dgm:pt modelId="{105A4021-3F50-4C3D-B89E-F35074693579}">
      <dgm:prSet phldrT="[Text]" custT="1"/>
      <dgm:spPr/>
      <dgm:t>
        <a:bodyPr/>
        <a:lstStyle/>
        <a:p>
          <a:r>
            <a:rPr lang="en-IN" sz="1600" b="1"/>
            <a:t>dtr_model = DecisionTreeClassifier(criterion='entropy',splitter='random',max_depth=6)</a:t>
          </a:r>
          <a:endParaRPr lang="en-IN" sz="1600" b="1" dirty="0"/>
        </a:p>
      </dgm:t>
    </dgm:pt>
    <dgm:pt modelId="{C8BF8A2A-C2AB-4C9D-ADCC-A7588EF5CBE2}" type="parTrans" cxnId="{DAAEB855-562B-490C-879A-B997943354E6}">
      <dgm:prSet/>
      <dgm:spPr/>
      <dgm:t>
        <a:bodyPr/>
        <a:lstStyle/>
        <a:p>
          <a:endParaRPr lang="en-IN" sz="1400"/>
        </a:p>
      </dgm:t>
    </dgm:pt>
    <dgm:pt modelId="{59D1188E-A511-4EC8-849A-C8F5BD15A4F9}" type="sibTrans" cxnId="{DAAEB855-562B-490C-879A-B997943354E6}">
      <dgm:prSet/>
      <dgm:spPr/>
      <dgm:t>
        <a:bodyPr/>
        <a:lstStyle/>
        <a:p>
          <a:endParaRPr lang="en-IN" sz="1400"/>
        </a:p>
      </dgm:t>
    </dgm:pt>
    <dgm:pt modelId="{201F275E-1537-46F0-B939-79DB9BD014BB}">
      <dgm:prSet phldrT="[Text]" custT="1"/>
      <dgm:spPr/>
      <dgm:t>
        <a:bodyPr/>
        <a:lstStyle/>
        <a:p>
          <a:r>
            <a:rPr lang="da-DK" sz="1600" b="1"/>
            <a:t>svm_model1=SVC(C=500, kernel='poly',degree=3)</a:t>
          </a:r>
          <a:endParaRPr lang="en-IN" sz="1600" b="1" dirty="0"/>
        </a:p>
      </dgm:t>
    </dgm:pt>
    <dgm:pt modelId="{DDA3E734-DB8F-4C22-8FFB-9E2FA3D30FC4}" type="parTrans" cxnId="{75801902-DA9C-487B-A160-01C045E92314}">
      <dgm:prSet/>
      <dgm:spPr/>
      <dgm:t>
        <a:bodyPr/>
        <a:lstStyle/>
        <a:p>
          <a:endParaRPr lang="en-IN" sz="1400"/>
        </a:p>
      </dgm:t>
    </dgm:pt>
    <dgm:pt modelId="{F22BFF41-777A-48A2-85BC-E4AE5C8C724F}" type="sibTrans" cxnId="{75801902-DA9C-487B-A160-01C045E92314}">
      <dgm:prSet/>
      <dgm:spPr/>
      <dgm:t>
        <a:bodyPr/>
        <a:lstStyle/>
        <a:p>
          <a:endParaRPr lang="en-IN" sz="1400"/>
        </a:p>
      </dgm:t>
    </dgm:pt>
    <dgm:pt modelId="{09C80B67-F216-4A9A-BBCB-1A959B8C3B17}" type="pres">
      <dgm:prSet presAssocID="{59C6A352-7243-4FEC-9E9E-8E0E41348152}" presName="Name0" presStyleCnt="0">
        <dgm:presLayoutVars>
          <dgm:dir/>
          <dgm:animLvl val="lvl"/>
          <dgm:resizeHandles val="exact"/>
        </dgm:presLayoutVars>
      </dgm:prSet>
      <dgm:spPr/>
    </dgm:pt>
    <dgm:pt modelId="{CA77623F-3C90-419D-844D-75944840810E}" type="pres">
      <dgm:prSet presAssocID="{E88E9A7C-AACF-4C85-891D-839D91AA4162}" presName="linNode" presStyleCnt="0"/>
      <dgm:spPr/>
    </dgm:pt>
    <dgm:pt modelId="{87140CD2-283A-4E2C-9A77-C2CAAF3E7139}" type="pres">
      <dgm:prSet presAssocID="{E88E9A7C-AACF-4C85-891D-839D91AA4162}" presName="parentText" presStyleLbl="node1" presStyleIdx="0" presStyleCnt="5">
        <dgm:presLayoutVars>
          <dgm:chMax val="1"/>
          <dgm:bulletEnabled val="1"/>
        </dgm:presLayoutVars>
      </dgm:prSet>
      <dgm:spPr/>
    </dgm:pt>
    <dgm:pt modelId="{809A4430-5693-4AAF-A4AC-7CABE7774C94}" type="pres">
      <dgm:prSet presAssocID="{E88E9A7C-AACF-4C85-891D-839D91AA4162}" presName="descendantText" presStyleLbl="alignAccFollowNode1" presStyleIdx="0" presStyleCnt="5" custScaleX="98789" custLinFactNeighborX="-997" custLinFactNeighborY="4874">
        <dgm:presLayoutVars>
          <dgm:bulletEnabled val="1"/>
        </dgm:presLayoutVars>
      </dgm:prSet>
      <dgm:spPr/>
    </dgm:pt>
    <dgm:pt modelId="{100B5E1B-8382-44BB-ADE8-46272D7305B1}" type="pres">
      <dgm:prSet presAssocID="{DB1EE9BA-1873-4060-90FD-6EC24E3DD8E0}" presName="sp" presStyleCnt="0"/>
      <dgm:spPr/>
    </dgm:pt>
    <dgm:pt modelId="{E6AD467F-A0A5-4D92-9537-F26F91AAACAB}" type="pres">
      <dgm:prSet presAssocID="{F728C7FE-E734-478D-98C3-6325A46C2419}" presName="linNode" presStyleCnt="0"/>
      <dgm:spPr/>
    </dgm:pt>
    <dgm:pt modelId="{B700CE27-BA68-4F94-BB5D-9656914C87A8}" type="pres">
      <dgm:prSet presAssocID="{F728C7FE-E734-478D-98C3-6325A46C2419}" presName="parentText" presStyleLbl="node1" presStyleIdx="1" presStyleCnt="5">
        <dgm:presLayoutVars>
          <dgm:chMax val="1"/>
          <dgm:bulletEnabled val="1"/>
        </dgm:presLayoutVars>
      </dgm:prSet>
      <dgm:spPr/>
    </dgm:pt>
    <dgm:pt modelId="{143BB3DD-5FCD-49B0-B823-5D76783B852E}" type="pres">
      <dgm:prSet presAssocID="{F728C7FE-E734-478D-98C3-6325A46C2419}" presName="descendantText" presStyleLbl="alignAccFollowNode1" presStyleIdx="1" presStyleCnt="5">
        <dgm:presLayoutVars>
          <dgm:bulletEnabled val="1"/>
        </dgm:presLayoutVars>
      </dgm:prSet>
      <dgm:spPr/>
    </dgm:pt>
    <dgm:pt modelId="{CDFD23EA-D5E6-45E3-BADD-5AF4D5AA8131}" type="pres">
      <dgm:prSet presAssocID="{6B983ED4-F90D-4DB1-8464-9D0466C30544}" presName="sp" presStyleCnt="0"/>
      <dgm:spPr/>
    </dgm:pt>
    <dgm:pt modelId="{8C6D204C-FF74-403F-AB25-D7E042D8EE9C}" type="pres">
      <dgm:prSet presAssocID="{2BD8C5A0-5C21-434D-BB5D-92D546CD8F3A}" presName="linNode" presStyleCnt="0"/>
      <dgm:spPr/>
    </dgm:pt>
    <dgm:pt modelId="{AC528D0B-0E63-45B1-920C-F095E5303CC5}" type="pres">
      <dgm:prSet presAssocID="{2BD8C5A0-5C21-434D-BB5D-92D546CD8F3A}" presName="parentText" presStyleLbl="node1" presStyleIdx="2" presStyleCnt="5">
        <dgm:presLayoutVars>
          <dgm:chMax val="1"/>
          <dgm:bulletEnabled val="1"/>
        </dgm:presLayoutVars>
      </dgm:prSet>
      <dgm:spPr/>
    </dgm:pt>
    <dgm:pt modelId="{2BDA7480-7BBF-460A-B27B-E73B9A9CA053}" type="pres">
      <dgm:prSet presAssocID="{2BD8C5A0-5C21-434D-BB5D-92D546CD8F3A}" presName="descendantText" presStyleLbl="alignAccFollowNode1" presStyleIdx="2" presStyleCnt="5" custLinFactNeighborX="-586" custLinFactNeighborY="-5607">
        <dgm:presLayoutVars>
          <dgm:bulletEnabled val="1"/>
        </dgm:presLayoutVars>
      </dgm:prSet>
      <dgm:spPr/>
    </dgm:pt>
    <dgm:pt modelId="{9BCE2949-666C-4BC0-833F-ADA0D418D16B}" type="pres">
      <dgm:prSet presAssocID="{EA7E55A9-090B-45E5-B381-9F252E99267B}" presName="sp" presStyleCnt="0"/>
      <dgm:spPr/>
    </dgm:pt>
    <dgm:pt modelId="{D92E78EA-0649-41FC-A0C1-D61148323CB7}" type="pres">
      <dgm:prSet presAssocID="{EF4339A0-408B-4B84-B9FA-E172240400E8}" presName="linNode" presStyleCnt="0"/>
      <dgm:spPr/>
    </dgm:pt>
    <dgm:pt modelId="{DE7D5CF3-AE9E-4F04-B925-AFFF7B397577}" type="pres">
      <dgm:prSet presAssocID="{EF4339A0-408B-4B84-B9FA-E172240400E8}" presName="parentText" presStyleLbl="node1" presStyleIdx="3" presStyleCnt="5">
        <dgm:presLayoutVars>
          <dgm:chMax val="1"/>
          <dgm:bulletEnabled val="1"/>
        </dgm:presLayoutVars>
      </dgm:prSet>
      <dgm:spPr/>
    </dgm:pt>
    <dgm:pt modelId="{7EE74334-E57B-483E-9863-FCFF4D18ADAD}" type="pres">
      <dgm:prSet presAssocID="{EF4339A0-408B-4B84-B9FA-E172240400E8}" presName="descendantText" presStyleLbl="alignAccFollowNode1" presStyleIdx="3" presStyleCnt="5">
        <dgm:presLayoutVars>
          <dgm:bulletEnabled val="1"/>
        </dgm:presLayoutVars>
      </dgm:prSet>
      <dgm:spPr/>
    </dgm:pt>
    <dgm:pt modelId="{510960DC-A677-4582-8723-D472320169A1}" type="pres">
      <dgm:prSet presAssocID="{80DA1CC6-DA64-4397-855C-8748E80193E8}" presName="sp" presStyleCnt="0"/>
      <dgm:spPr/>
    </dgm:pt>
    <dgm:pt modelId="{B602718E-099E-4CF6-8FEA-CD9C4FF1FF5A}" type="pres">
      <dgm:prSet presAssocID="{7F706FCB-6E0C-4EC4-8F48-A4B318396A76}" presName="linNode" presStyleCnt="0"/>
      <dgm:spPr/>
    </dgm:pt>
    <dgm:pt modelId="{59E346B9-178D-412A-85D1-E6FF747F3C15}" type="pres">
      <dgm:prSet presAssocID="{7F706FCB-6E0C-4EC4-8F48-A4B318396A76}" presName="parentText" presStyleLbl="node1" presStyleIdx="4" presStyleCnt="5">
        <dgm:presLayoutVars>
          <dgm:chMax val="1"/>
          <dgm:bulletEnabled val="1"/>
        </dgm:presLayoutVars>
      </dgm:prSet>
      <dgm:spPr/>
    </dgm:pt>
    <dgm:pt modelId="{882BE5FB-322B-404E-9DF2-1A2176B1E63F}" type="pres">
      <dgm:prSet presAssocID="{7F706FCB-6E0C-4EC4-8F48-A4B318396A76}" presName="descendantText" presStyleLbl="alignAccFollowNode1" presStyleIdx="4" presStyleCnt="5">
        <dgm:presLayoutVars>
          <dgm:bulletEnabled val="1"/>
        </dgm:presLayoutVars>
      </dgm:prSet>
      <dgm:spPr/>
    </dgm:pt>
  </dgm:ptLst>
  <dgm:cxnLst>
    <dgm:cxn modelId="{75801902-DA9C-487B-A160-01C045E92314}" srcId="{EF4339A0-408B-4B84-B9FA-E172240400E8}" destId="{201F275E-1537-46F0-B939-79DB9BD014BB}" srcOrd="0" destOrd="0" parTransId="{DDA3E734-DB8F-4C22-8FFB-9E2FA3D30FC4}" sibTransId="{F22BFF41-777A-48A2-85BC-E4AE5C8C724F}"/>
    <dgm:cxn modelId="{7EDF411F-6C45-46E9-8606-75E7E68B8774}" srcId="{59C6A352-7243-4FEC-9E9E-8E0E41348152}" destId="{EF4339A0-408B-4B84-B9FA-E172240400E8}" srcOrd="3" destOrd="0" parTransId="{859CE2FE-D9AA-448F-92DF-81DAD1F27A8C}" sibTransId="{80DA1CC6-DA64-4397-855C-8748E80193E8}"/>
    <dgm:cxn modelId="{F7FD6B1F-9137-4563-8F18-B91C3D566C0E}" srcId="{59C6A352-7243-4FEC-9E9E-8E0E41348152}" destId="{E88E9A7C-AACF-4C85-891D-839D91AA4162}" srcOrd="0" destOrd="0" parTransId="{C813B463-F359-4075-A7DC-CCC642F6CB5C}" sibTransId="{DB1EE9BA-1873-4060-90FD-6EC24E3DD8E0}"/>
    <dgm:cxn modelId="{84C28429-D311-492D-95B0-D32EBD952FA2}" srcId="{7F706FCB-6E0C-4EC4-8F48-A4B318396A76}" destId="{F3AD3A68-0918-4B29-BC0A-6644A4B2039A}" srcOrd="0" destOrd="0" parTransId="{6BD46F70-9A5D-46A4-81D9-170704EB5DE8}" sibTransId="{23DBBB78-CDBD-4D1C-B69E-FE1F30F7CF86}"/>
    <dgm:cxn modelId="{D71CAB2A-0BBF-4822-98C7-00053CAD9F79}" type="presOf" srcId="{59C6A352-7243-4FEC-9E9E-8E0E41348152}" destId="{09C80B67-F216-4A9A-BBCB-1A959B8C3B17}" srcOrd="0" destOrd="0" presId="urn:microsoft.com/office/officeart/2005/8/layout/vList5"/>
    <dgm:cxn modelId="{9CB6E031-A362-4598-A981-1AE141E2AA07}" type="presOf" srcId="{2BD8C5A0-5C21-434D-BB5D-92D546CD8F3A}" destId="{AC528D0B-0E63-45B1-920C-F095E5303CC5}" srcOrd="0" destOrd="0" presId="urn:microsoft.com/office/officeart/2005/8/layout/vList5"/>
    <dgm:cxn modelId="{DD872361-EFC1-4F6A-A4C5-ADC0247E20E7}" type="presOf" srcId="{105A4021-3F50-4C3D-B89E-F35074693579}" destId="{2BDA7480-7BBF-460A-B27B-E73B9A9CA053}" srcOrd="0" destOrd="0" presId="urn:microsoft.com/office/officeart/2005/8/layout/vList5"/>
    <dgm:cxn modelId="{C88DC661-478C-484A-8ED5-EDDF0CDFD664}" type="presOf" srcId="{B7242E1A-2145-4064-86A8-D1A759B2640A}" destId="{143BB3DD-5FCD-49B0-B823-5D76783B852E}" srcOrd="0" destOrd="0" presId="urn:microsoft.com/office/officeart/2005/8/layout/vList5"/>
    <dgm:cxn modelId="{DBC0C871-A3AC-4570-8611-E210E95B961D}" srcId="{59C6A352-7243-4FEC-9E9E-8E0E41348152}" destId="{7F706FCB-6E0C-4EC4-8F48-A4B318396A76}" srcOrd="4" destOrd="0" parTransId="{91B5DD3D-5385-4210-AD49-DC2B36794A62}" sibTransId="{1CD7718D-6594-4B32-8D20-C7BD5B1E7F7C}"/>
    <dgm:cxn modelId="{C58FFF71-1BAB-4BF2-977D-2EC36C5FA11C}" type="presOf" srcId="{EF4339A0-408B-4B84-B9FA-E172240400E8}" destId="{DE7D5CF3-AE9E-4F04-B925-AFFF7B397577}" srcOrd="0" destOrd="0" presId="urn:microsoft.com/office/officeart/2005/8/layout/vList5"/>
    <dgm:cxn modelId="{ED848655-44C1-46FD-B5D1-0E44CBFCCB9B}" type="presOf" srcId="{201F275E-1537-46F0-B939-79DB9BD014BB}" destId="{7EE74334-E57B-483E-9863-FCFF4D18ADAD}" srcOrd="0" destOrd="0" presId="urn:microsoft.com/office/officeart/2005/8/layout/vList5"/>
    <dgm:cxn modelId="{DAAEB855-562B-490C-879A-B997943354E6}" srcId="{2BD8C5A0-5C21-434D-BB5D-92D546CD8F3A}" destId="{105A4021-3F50-4C3D-B89E-F35074693579}" srcOrd="0" destOrd="0" parTransId="{C8BF8A2A-C2AB-4C9D-ADCC-A7588EF5CBE2}" sibTransId="{59D1188E-A511-4EC8-849A-C8F5BD15A4F9}"/>
    <dgm:cxn modelId="{0D569676-6746-497A-859D-174792DBBA5C}" srcId="{59C6A352-7243-4FEC-9E9E-8E0E41348152}" destId="{F728C7FE-E734-478D-98C3-6325A46C2419}" srcOrd="1" destOrd="0" parTransId="{9AD37064-B559-44BC-812F-BB01F5364538}" sibTransId="{6B983ED4-F90D-4DB1-8464-9D0466C30544}"/>
    <dgm:cxn modelId="{EEF8CD78-8DC7-4D48-B835-99258E787605}" srcId="{E88E9A7C-AACF-4C85-891D-839D91AA4162}" destId="{F43EFC9D-8F51-49E3-88E6-5BE483D47775}" srcOrd="0" destOrd="0" parTransId="{A3141A7F-2467-4847-B581-0B53686B5DAD}" sibTransId="{EE56B889-4E75-4E47-A42E-5B78D9E9BDA7}"/>
    <dgm:cxn modelId="{88F49390-548F-4BCF-B7D6-1F6C178D371B}" type="presOf" srcId="{E88E9A7C-AACF-4C85-891D-839D91AA4162}" destId="{87140CD2-283A-4E2C-9A77-C2CAAF3E7139}" srcOrd="0" destOrd="0" presId="urn:microsoft.com/office/officeart/2005/8/layout/vList5"/>
    <dgm:cxn modelId="{0C523F99-61C9-485B-B778-B25E7D87B29C}" type="presOf" srcId="{7F706FCB-6E0C-4EC4-8F48-A4B318396A76}" destId="{59E346B9-178D-412A-85D1-E6FF747F3C15}" srcOrd="0" destOrd="0" presId="urn:microsoft.com/office/officeart/2005/8/layout/vList5"/>
    <dgm:cxn modelId="{55CF85BE-3B7B-4B3E-AAA4-72C6A614EF25}" type="presOf" srcId="{F728C7FE-E734-478D-98C3-6325A46C2419}" destId="{B700CE27-BA68-4F94-BB5D-9656914C87A8}" srcOrd="0" destOrd="0" presId="urn:microsoft.com/office/officeart/2005/8/layout/vList5"/>
    <dgm:cxn modelId="{DE04C7C2-6F94-4345-AA9D-26ADF489EF81}" srcId="{F728C7FE-E734-478D-98C3-6325A46C2419}" destId="{B7242E1A-2145-4064-86A8-D1A759B2640A}" srcOrd="0" destOrd="0" parTransId="{017313E0-01BF-49A6-BB8B-81A1EFA2BB2A}" sibTransId="{5B3A8722-C281-494D-A630-BC3727973FF5}"/>
    <dgm:cxn modelId="{1C9109C4-C4EF-40A1-A3CC-7E0775ADD1D6}" type="presOf" srcId="{F3AD3A68-0918-4B29-BC0A-6644A4B2039A}" destId="{882BE5FB-322B-404E-9DF2-1A2176B1E63F}" srcOrd="0" destOrd="0" presId="urn:microsoft.com/office/officeart/2005/8/layout/vList5"/>
    <dgm:cxn modelId="{87B97DCC-EEA6-4F73-8414-CAA20CFE1965}" type="presOf" srcId="{F43EFC9D-8F51-49E3-88E6-5BE483D47775}" destId="{809A4430-5693-4AAF-A4AC-7CABE7774C94}" srcOrd="0" destOrd="0" presId="urn:microsoft.com/office/officeart/2005/8/layout/vList5"/>
    <dgm:cxn modelId="{DB7E11E3-1BAF-4FEF-A38E-BA9140184721}" srcId="{59C6A352-7243-4FEC-9E9E-8E0E41348152}" destId="{2BD8C5A0-5C21-434D-BB5D-92D546CD8F3A}" srcOrd="2" destOrd="0" parTransId="{2645C3C8-5AEE-4346-A181-9259CC4A6B09}" sibTransId="{EA7E55A9-090B-45E5-B381-9F252E99267B}"/>
    <dgm:cxn modelId="{866042C3-F7BC-4A56-8B5C-81E6D7DA4D49}" type="presParOf" srcId="{09C80B67-F216-4A9A-BBCB-1A959B8C3B17}" destId="{CA77623F-3C90-419D-844D-75944840810E}" srcOrd="0" destOrd="0" presId="urn:microsoft.com/office/officeart/2005/8/layout/vList5"/>
    <dgm:cxn modelId="{AEEA0066-AD28-4CF7-B6A6-04A385E1177E}" type="presParOf" srcId="{CA77623F-3C90-419D-844D-75944840810E}" destId="{87140CD2-283A-4E2C-9A77-C2CAAF3E7139}" srcOrd="0" destOrd="0" presId="urn:microsoft.com/office/officeart/2005/8/layout/vList5"/>
    <dgm:cxn modelId="{60FE19AA-BBBF-4C76-821C-A8B5FCEA3A47}" type="presParOf" srcId="{CA77623F-3C90-419D-844D-75944840810E}" destId="{809A4430-5693-4AAF-A4AC-7CABE7774C94}" srcOrd="1" destOrd="0" presId="urn:microsoft.com/office/officeart/2005/8/layout/vList5"/>
    <dgm:cxn modelId="{12B6E036-35CD-4D82-8E65-9B4E110E2071}" type="presParOf" srcId="{09C80B67-F216-4A9A-BBCB-1A959B8C3B17}" destId="{100B5E1B-8382-44BB-ADE8-46272D7305B1}" srcOrd="1" destOrd="0" presId="urn:microsoft.com/office/officeart/2005/8/layout/vList5"/>
    <dgm:cxn modelId="{EFE2E28A-50BC-4553-8DD9-3ACCEA34427E}" type="presParOf" srcId="{09C80B67-F216-4A9A-BBCB-1A959B8C3B17}" destId="{E6AD467F-A0A5-4D92-9537-F26F91AAACAB}" srcOrd="2" destOrd="0" presId="urn:microsoft.com/office/officeart/2005/8/layout/vList5"/>
    <dgm:cxn modelId="{A025620F-6252-443F-90CA-1C3CFE221E2F}" type="presParOf" srcId="{E6AD467F-A0A5-4D92-9537-F26F91AAACAB}" destId="{B700CE27-BA68-4F94-BB5D-9656914C87A8}" srcOrd="0" destOrd="0" presId="urn:microsoft.com/office/officeart/2005/8/layout/vList5"/>
    <dgm:cxn modelId="{CB13C296-2D6C-4D94-BED7-106F02DDC998}" type="presParOf" srcId="{E6AD467F-A0A5-4D92-9537-F26F91AAACAB}" destId="{143BB3DD-5FCD-49B0-B823-5D76783B852E}" srcOrd="1" destOrd="0" presId="urn:microsoft.com/office/officeart/2005/8/layout/vList5"/>
    <dgm:cxn modelId="{0A4B0A30-B6E9-43E0-8510-10C62151AC6B}" type="presParOf" srcId="{09C80B67-F216-4A9A-BBCB-1A959B8C3B17}" destId="{CDFD23EA-D5E6-45E3-BADD-5AF4D5AA8131}" srcOrd="3" destOrd="0" presId="urn:microsoft.com/office/officeart/2005/8/layout/vList5"/>
    <dgm:cxn modelId="{345E896D-FEA0-4745-8786-705B739D2EC9}" type="presParOf" srcId="{09C80B67-F216-4A9A-BBCB-1A959B8C3B17}" destId="{8C6D204C-FF74-403F-AB25-D7E042D8EE9C}" srcOrd="4" destOrd="0" presId="urn:microsoft.com/office/officeart/2005/8/layout/vList5"/>
    <dgm:cxn modelId="{11AC85FA-70A4-48D8-A4D3-C66EF4046E0E}" type="presParOf" srcId="{8C6D204C-FF74-403F-AB25-D7E042D8EE9C}" destId="{AC528D0B-0E63-45B1-920C-F095E5303CC5}" srcOrd="0" destOrd="0" presId="urn:microsoft.com/office/officeart/2005/8/layout/vList5"/>
    <dgm:cxn modelId="{17643821-F959-4DC8-A5DD-BE7D6D43B8E0}" type="presParOf" srcId="{8C6D204C-FF74-403F-AB25-D7E042D8EE9C}" destId="{2BDA7480-7BBF-460A-B27B-E73B9A9CA053}" srcOrd="1" destOrd="0" presId="urn:microsoft.com/office/officeart/2005/8/layout/vList5"/>
    <dgm:cxn modelId="{A8E3E8E8-59F5-450A-B1C5-9B08A2779DA9}" type="presParOf" srcId="{09C80B67-F216-4A9A-BBCB-1A959B8C3B17}" destId="{9BCE2949-666C-4BC0-833F-ADA0D418D16B}" srcOrd="5" destOrd="0" presId="urn:microsoft.com/office/officeart/2005/8/layout/vList5"/>
    <dgm:cxn modelId="{3B7862B1-56BE-4F7F-9C82-A4F77F4965A2}" type="presParOf" srcId="{09C80B67-F216-4A9A-BBCB-1A959B8C3B17}" destId="{D92E78EA-0649-41FC-A0C1-D61148323CB7}" srcOrd="6" destOrd="0" presId="urn:microsoft.com/office/officeart/2005/8/layout/vList5"/>
    <dgm:cxn modelId="{2A5944B5-2D19-4931-970D-EE557EC5E04B}" type="presParOf" srcId="{D92E78EA-0649-41FC-A0C1-D61148323CB7}" destId="{DE7D5CF3-AE9E-4F04-B925-AFFF7B397577}" srcOrd="0" destOrd="0" presId="urn:microsoft.com/office/officeart/2005/8/layout/vList5"/>
    <dgm:cxn modelId="{45644BB0-4F9C-4143-8C6E-EEA041726634}" type="presParOf" srcId="{D92E78EA-0649-41FC-A0C1-D61148323CB7}" destId="{7EE74334-E57B-483E-9863-FCFF4D18ADAD}" srcOrd="1" destOrd="0" presId="urn:microsoft.com/office/officeart/2005/8/layout/vList5"/>
    <dgm:cxn modelId="{8F8C2715-D3AA-4097-9064-C1788EDDCAD4}" type="presParOf" srcId="{09C80B67-F216-4A9A-BBCB-1A959B8C3B17}" destId="{510960DC-A677-4582-8723-D472320169A1}" srcOrd="7" destOrd="0" presId="urn:microsoft.com/office/officeart/2005/8/layout/vList5"/>
    <dgm:cxn modelId="{4B181890-D2A2-4881-8BA7-BCB5F5CA41E5}" type="presParOf" srcId="{09C80B67-F216-4A9A-BBCB-1A959B8C3B17}" destId="{B602718E-099E-4CF6-8FEA-CD9C4FF1FF5A}" srcOrd="8" destOrd="0" presId="urn:microsoft.com/office/officeart/2005/8/layout/vList5"/>
    <dgm:cxn modelId="{6C9EA8BB-5FB7-4E79-9FAF-859264604A04}" type="presParOf" srcId="{B602718E-099E-4CF6-8FEA-CD9C4FF1FF5A}" destId="{59E346B9-178D-412A-85D1-E6FF747F3C15}" srcOrd="0" destOrd="0" presId="urn:microsoft.com/office/officeart/2005/8/layout/vList5"/>
    <dgm:cxn modelId="{133FD719-ACA4-48FC-80DF-5744E58DD220}" type="presParOf" srcId="{B602718E-099E-4CF6-8FEA-CD9C4FF1FF5A}" destId="{882BE5FB-322B-404E-9DF2-1A2176B1E63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2868FB-1031-405F-8183-0B460C593B43}" type="doc">
      <dgm:prSet loTypeId="urn:microsoft.com/office/officeart/2005/8/layout/default" loCatId="list" qsTypeId="urn:microsoft.com/office/officeart/2005/8/quickstyle/3d4" qsCatId="3D" csTypeId="urn:microsoft.com/office/officeart/2005/8/colors/colorful1" csCatId="colorful" phldr="1"/>
      <dgm:spPr/>
      <dgm:t>
        <a:bodyPr/>
        <a:lstStyle/>
        <a:p>
          <a:endParaRPr lang="en-IN"/>
        </a:p>
      </dgm:t>
    </dgm:pt>
    <dgm:pt modelId="{0AB33FD8-E099-4A1C-97D3-BB779680D5CE}">
      <dgm:prSet phldrT="[Text]" custT="1"/>
      <dgm:spPr/>
      <dgm:t>
        <a:bodyPr/>
        <a:lstStyle/>
        <a:p>
          <a:r>
            <a:rPr lang="en-US" sz="2800" b="1" dirty="0"/>
            <a:t>K-Nearest </a:t>
          </a:r>
          <a:r>
            <a:rPr lang="en-US" sz="2800" b="1" dirty="0" err="1"/>
            <a:t>Neighbours</a:t>
          </a:r>
          <a:endParaRPr lang="en-US" sz="2800" b="1" dirty="0"/>
        </a:p>
        <a:p>
          <a:r>
            <a:rPr lang="en-US" sz="2400" b="0" dirty="0"/>
            <a:t>Accuracy Score : 100</a:t>
          </a:r>
          <a:endParaRPr lang="en-IN" sz="2400" b="0" dirty="0"/>
        </a:p>
      </dgm:t>
    </dgm:pt>
    <dgm:pt modelId="{9E81ED82-8ECE-4BBF-AB76-957A7DCA6FFD}" type="parTrans" cxnId="{32CCEF46-5A64-4109-ABBF-CC8FDEC39386}">
      <dgm:prSet/>
      <dgm:spPr/>
      <dgm:t>
        <a:bodyPr/>
        <a:lstStyle/>
        <a:p>
          <a:endParaRPr lang="en-IN"/>
        </a:p>
      </dgm:t>
    </dgm:pt>
    <dgm:pt modelId="{5BBF4CDF-8E3B-43EA-9AA8-19804CC48E9D}" type="sibTrans" cxnId="{32CCEF46-5A64-4109-ABBF-CC8FDEC39386}">
      <dgm:prSet/>
      <dgm:spPr/>
      <dgm:t>
        <a:bodyPr/>
        <a:lstStyle/>
        <a:p>
          <a:endParaRPr lang="en-IN"/>
        </a:p>
      </dgm:t>
    </dgm:pt>
    <dgm:pt modelId="{4B6A678C-EA54-42A2-B5C5-AEAB332C92B8}">
      <dgm:prSet phldrT="[Text]" custT="1"/>
      <dgm:spPr/>
      <dgm:t>
        <a:bodyPr/>
        <a:lstStyle/>
        <a:p>
          <a:r>
            <a:rPr lang="en-US" sz="2800" b="1" dirty="0"/>
            <a:t>Decision Tree</a:t>
          </a:r>
        </a:p>
        <a:p>
          <a:r>
            <a:rPr lang="en-US" sz="2400" b="0" dirty="0"/>
            <a:t>Accuracy Score : 96.67</a:t>
          </a:r>
          <a:endParaRPr lang="en-IN" sz="2400" b="0" dirty="0"/>
        </a:p>
      </dgm:t>
    </dgm:pt>
    <dgm:pt modelId="{41BC80FE-DA4A-409A-A37E-C2BA37F7CEE8}" type="parTrans" cxnId="{98738F0F-903B-491B-8C19-4F23318493C4}">
      <dgm:prSet/>
      <dgm:spPr/>
      <dgm:t>
        <a:bodyPr/>
        <a:lstStyle/>
        <a:p>
          <a:endParaRPr lang="en-IN"/>
        </a:p>
      </dgm:t>
    </dgm:pt>
    <dgm:pt modelId="{037C2170-36D1-463A-AF86-003462A8E0DC}" type="sibTrans" cxnId="{98738F0F-903B-491B-8C19-4F23318493C4}">
      <dgm:prSet/>
      <dgm:spPr/>
      <dgm:t>
        <a:bodyPr/>
        <a:lstStyle/>
        <a:p>
          <a:endParaRPr lang="en-IN"/>
        </a:p>
      </dgm:t>
    </dgm:pt>
    <dgm:pt modelId="{BAFFB327-2274-445C-8F94-D132CC472883}">
      <dgm:prSet phldrT="[Text]" custT="1"/>
      <dgm:spPr/>
      <dgm:t>
        <a:bodyPr/>
        <a:lstStyle/>
        <a:p>
          <a:pPr marL="0" lvl="0" indent="0" algn="ctr" defTabSz="1244600">
            <a:lnSpc>
              <a:spcPct val="90000"/>
            </a:lnSpc>
            <a:spcBef>
              <a:spcPct val="0"/>
            </a:spcBef>
            <a:spcAft>
              <a:spcPct val="35000"/>
            </a:spcAft>
            <a:buNone/>
          </a:pPr>
          <a:r>
            <a:rPr lang="en-IN" sz="2800" b="1" kern="1200" dirty="0">
              <a:latin typeface="Calibri" panose="020F0502020204030204"/>
              <a:ea typeface="+mn-ea"/>
              <a:cs typeface="+mn-cs"/>
            </a:rPr>
            <a:t>SVM with Polynomial Kernel</a:t>
          </a:r>
        </a:p>
        <a:p>
          <a:pPr marL="0" lvl="0" indent="0" algn="ctr" defTabSz="1244600">
            <a:lnSpc>
              <a:spcPct val="90000"/>
            </a:lnSpc>
            <a:spcBef>
              <a:spcPct val="0"/>
            </a:spcBef>
            <a:spcAft>
              <a:spcPct val="35000"/>
            </a:spcAft>
            <a:buNone/>
          </a:pPr>
          <a:r>
            <a:rPr lang="en-US" sz="2400" b="0" kern="1200" dirty="0"/>
            <a:t>Accuracy Score : 96.67</a:t>
          </a:r>
          <a:endParaRPr lang="en-IN" sz="2400" b="0" kern="1200" dirty="0">
            <a:latin typeface="Calibri" panose="020F0502020204030204"/>
            <a:ea typeface="+mn-ea"/>
            <a:cs typeface="+mn-cs"/>
          </a:endParaRPr>
        </a:p>
      </dgm:t>
    </dgm:pt>
    <dgm:pt modelId="{168B8BE3-539A-4314-B15C-22BB13ADD243}" type="parTrans" cxnId="{FB79BD6F-A5AF-45D5-BC7A-7A86524CBDED}">
      <dgm:prSet/>
      <dgm:spPr/>
      <dgm:t>
        <a:bodyPr/>
        <a:lstStyle/>
        <a:p>
          <a:endParaRPr lang="en-IN"/>
        </a:p>
      </dgm:t>
    </dgm:pt>
    <dgm:pt modelId="{A64DF49A-0FC9-4850-AAD0-A68DABF09FB7}" type="sibTrans" cxnId="{FB79BD6F-A5AF-45D5-BC7A-7A86524CBDED}">
      <dgm:prSet/>
      <dgm:spPr/>
      <dgm:t>
        <a:bodyPr/>
        <a:lstStyle/>
        <a:p>
          <a:endParaRPr lang="en-IN"/>
        </a:p>
      </dgm:t>
    </dgm:pt>
    <dgm:pt modelId="{5D7F2DA1-B377-4D40-9D58-2E7BEC7374DF}">
      <dgm:prSet phldrT="[Text]" custT="1"/>
      <dgm:spPr/>
      <dgm:t>
        <a:bodyPr/>
        <a:lstStyle/>
        <a:p>
          <a:r>
            <a:rPr lang="en-US" sz="2800" b="1" dirty="0"/>
            <a:t>SVM with Linear Kernel</a:t>
          </a:r>
        </a:p>
        <a:p>
          <a:r>
            <a:rPr lang="en-US" sz="2400" b="0" dirty="0"/>
            <a:t>Accuracy Score : 100</a:t>
          </a:r>
          <a:endParaRPr lang="en-IN" sz="2400" b="0" dirty="0"/>
        </a:p>
      </dgm:t>
    </dgm:pt>
    <dgm:pt modelId="{673A6A77-347A-40AE-845F-1E551D86A391}" type="parTrans" cxnId="{D500C6E9-D5A7-49C7-91EE-EB1F98AB5AD7}">
      <dgm:prSet/>
      <dgm:spPr/>
      <dgm:t>
        <a:bodyPr/>
        <a:lstStyle/>
        <a:p>
          <a:endParaRPr lang="en-IN"/>
        </a:p>
      </dgm:t>
    </dgm:pt>
    <dgm:pt modelId="{99FA6A93-53DC-401D-94DC-A5B18F4A43E0}" type="sibTrans" cxnId="{D500C6E9-D5A7-49C7-91EE-EB1F98AB5AD7}">
      <dgm:prSet/>
      <dgm:spPr/>
      <dgm:t>
        <a:bodyPr/>
        <a:lstStyle/>
        <a:p>
          <a:endParaRPr lang="en-IN"/>
        </a:p>
      </dgm:t>
    </dgm:pt>
    <dgm:pt modelId="{65F1C12D-D564-4A89-BC27-D8EB0E8803BD}">
      <dgm:prSet phldrT="[Text]" custT="1"/>
      <dgm:spPr/>
      <dgm:t>
        <a:bodyPr/>
        <a:lstStyle/>
        <a:p>
          <a:r>
            <a:rPr lang="en-US" sz="2800" b="1" dirty="0"/>
            <a:t>Logistic Regression</a:t>
          </a:r>
        </a:p>
        <a:p>
          <a:r>
            <a:rPr lang="en-US" sz="2400" b="0" dirty="0"/>
            <a:t>Accuracy Score : 96.67</a:t>
          </a:r>
          <a:endParaRPr lang="en-IN" sz="2400" b="0" dirty="0"/>
        </a:p>
      </dgm:t>
    </dgm:pt>
    <dgm:pt modelId="{4AAFFAC5-D418-464A-8B53-D98764F79A93}" type="sibTrans" cxnId="{A223D2BD-1E3F-457C-B469-703402843ACD}">
      <dgm:prSet/>
      <dgm:spPr/>
      <dgm:t>
        <a:bodyPr/>
        <a:lstStyle/>
        <a:p>
          <a:endParaRPr lang="en-IN"/>
        </a:p>
      </dgm:t>
    </dgm:pt>
    <dgm:pt modelId="{A412F90C-648F-4490-B255-602A86DD7627}" type="parTrans" cxnId="{A223D2BD-1E3F-457C-B469-703402843ACD}">
      <dgm:prSet/>
      <dgm:spPr/>
      <dgm:t>
        <a:bodyPr/>
        <a:lstStyle/>
        <a:p>
          <a:endParaRPr lang="en-IN"/>
        </a:p>
      </dgm:t>
    </dgm:pt>
    <dgm:pt modelId="{7BEA97F3-9E8A-436C-BB80-569B5CB0E2F6}" type="pres">
      <dgm:prSet presAssocID="{682868FB-1031-405F-8183-0B460C593B43}" presName="diagram" presStyleCnt="0">
        <dgm:presLayoutVars>
          <dgm:dir/>
          <dgm:resizeHandles val="exact"/>
        </dgm:presLayoutVars>
      </dgm:prSet>
      <dgm:spPr/>
    </dgm:pt>
    <dgm:pt modelId="{032257F5-C5D6-4902-8DAA-BDD6956F485F}" type="pres">
      <dgm:prSet presAssocID="{65F1C12D-D564-4A89-BC27-D8EB0E8803BD}" presName="node" presStyleLbl="node1" presStyleIdx="0" presStyleCnt="5" custAng="0">
        <dgm:presLayoutVars>
          <dgm:bulletEnabled val="1"/>
        </dgm:presLayoutVars>
      </dgm:prSet>
      <dgm:spPr/>
    </dgm:pt>
    <dgm:pt modelId="{C1C77D7D-405F-4E6C-A768-9BEC1E69C0EE}" type="pres">
      <dgm:prSet presAssocID="{4AAFFAC5-D418-464A-8B53-D98764F79A93}" presName="sibTrans" presStyleCnt="0"/>
      <dgm:spPr/>
    </dgm:pt>
    <dgm:pt modelId="{C144ACB9-AAA4-49A0-93CE-8D0B4E6FDD89}" type="pres">
      <dgm:prSet presAssocID="{0AB33FD8-E099-4A1C-97D3-BB779680D5CE}" presName="node" presStyleLbl="node1" presStyleIdx="1" presStyleCnt="5">
        <dgm:presLayoutVars>
          <dgm:bulletEnabled val="1"/>
        </dgm:presLayoutVars>
      </dgm:prSet>
      <dgm:spPr/>
    </dgm:pt>
    <dgm:pt modelId="{EEDDF98A-F2B7-4CB1-A07A-766F5AECA1DB}" type="pres">
      <dgm:prSet presAssocID="{5BBF4CDF-8E3B-43EA-9AA8-19804CC48E9D}" presName="sibTrans" presStyleCnt="0"/>
      <dgm:spPr/>
    </dgm:pt>
    <dgm:pt modelId="{6687CE85-0218-4F3E-8BD2-1B5E8EB2AB1A}" type="pres">
      <dgm:prSet presAssocID="{4B6A678C-EA54-42A2-B5C5-AEAB332C92B8}" presName="node" presStyleLbl="node1" presStyleIdx="2" presStyleCnt="5">
        <dgm:presLayoutVars>
          <dgm:bulletEnabled val="1"/>
        </dgm:presLayoutVars>
      </dgm:prSet>
      <dgm:spPr/>
    </dgm:pt>
    <dgm:pt modelId="{1D178937-47CB-4855-854C-2F7A1DEFE4D8}" type="pres">
      <dgm:prSet presAssocID="{037C2170-36D1-463A-AF86-003462A8E0DC}" presName="sibTrans" presStyleCnt="0"/>
      <dgm:spPr/>
    </dgm:pt>
    <dgm:pt modelId="{50DA8C5D-A285-44B1-8807-029222CBF47B}" type="pres">
      <dgm:prSet presAssocID="{BAFFB327-2274-445C-8F94-D132CC472883}" presName="node" presStyleLbl="node1" presStyleIdx="3" presStyleCnt="5">
        <dgm:presLayoutVars>
          <dgm:bulletEnabled val="1"/>
        </dgm:presLayoutVars>
      </dgm:prSet>
      <dgm:spPr/>
    </dgm:pt>
    <dgm:pt modelId="{63DBACD2-F18D-461D-92BC-5C7CD4CE11AF}" type="pres">
      <dgm:prSet presAssocID="{A64DF49A-0FC9-4850-AAD0-A68DABF09FB7}" presName="sibTrans" presStyleCnt="0"/>
      <dgm:spPr/>
    </dgm:pt>
    <dgm:pt modelId="{ABA1CEC8-0B34-4F25-8A40-B244ACAD4B17}" type="pres">
      <dgm:prSet presAssocID="{5D7F2DA1-B377-4D40-9D58-2E7BEC7374DF}" presName="node" presStyleLbl="node1" presStyleIdx="4" presStyleCnt="5">
        <dgm:presLayoutVars>
          <dgm:bulletEnabled val="1"/>
        </dgm:presLayoutVars>
      </dgm:prSet>
      <dgm:spPr/>
    </dgm:pt>
  </dgm:ptLst>
  <dgm:cxnLst>
    <dgm:cxn modelId="{98738F0F-903B-491B-8C19-4F23318493C4}" srcId="{682868FB-1031-405F-8183-0B460C593B43}" destId="{4B6A678C-EA54-42A2-B5C5-AEAB332C92B8}" srcOrd="2" destOrd="0" parTransId="{41BC80FE-DA4A-409A-A37E-C2BA37F7CEE8}" sibTransId="{037C2170-36D1-463A-AF86-003462A8E0DC}"/>
    <dgm:cxn modelId="{A17D3240-96A2-403C-BA36-8CA11F7CEEED}" type="presOf" srcId="{BAFFB327-2274-445C-8F94-D132CC472883}" destId="{50DA8C5D-A285-44B1-8807-029222CBF47B}" srcOrd="0" destOrd="0" presId="urn:microsoft.com/office/officeart/2005/8/layout/default"/>
    <dgm:cxn modelId="{32CCEF46-5A64-4109-ABBF-CC8FDEC39386}" srcId="{682868FB-1031-405F-8183-0B460C593B43}" destId="{0AB33FD8-E099-4A1C-97D3-BB779680D5CE}" srcOrd="1" destOrd="0" parTransId="{9E81ED82-8ECE-4BBF-AB76-957A7DCA6FFD}" sibTransId="{5BBF4CDF-8E3B-43EA-9AA8-19804CC48E9D}"/>
    <dgm:cxn modelId="{FB79BD6F-A5AF-45D5-BC7A-7A86524CBDED}" srcId="{682868FB-1031-405F-8183-0B460C593B43}" destId="{BAFFB327-2274-445C-8F94-D132CC472883}" srcOrd="3" destOrd="0" parTransId="{168B8BE3-539A-4314-B15C-22BB13ADD243}" sibTransId="{A64DF49A-0FC9-4850-AAD0-A68DABF09FB7}"/>
    <dgm:cxn modelId="{4EE6447E-1097-41B2-B3A4-4D10601B681E}" type="presOf" srcId="{65F1C12D-D564-4A89-BC27-D8EB0E8803BD}" destId="{032257F5-C5D6-4902-8DAA-BDD6956F485F}" srcOrd="0" destOrd="0" presId="urn:microsoft.com/office/officeart/2005/8/layout/default"/>
    <dgm:cxn modelId="{0BF7FE8D-7476-4935-B7C5-B112ECB7897A}" type="presOf" srcId="{0AB33FD8-E099-4A1C-97D3-BB779680D5CE}" destId="{C144ACB9-AAA4-49A0-93CE-8D0B4E6FDD89}" srcOrd="0" destOrd="0" presId="urn:microsoft.com/office/officeart/2005/8/layout/default"/>
    <dgm:cxn modelId="{0B9AE798-1A51-4E9D-AA3C-0BDB51EB5CEB}" type="presOf" srcId="{4B6A678C-EA54-42A2-B5C5-AEAB332C92B8}" destId="{6687CE85-0218-4F3E-8BD2-1B5E8EB2AB1A}" srcOrd="0" destOrd="0" presId="urn:microsoft.com/office/officeart/2005/8/layout/default"/>
    <dgm:cxn modelId="{617F48B5-68FC-43B5-B3EB-894FEC93F185}" type="presOf" srcId="{5D7F2DA1-B377-4D40-9D58-2E7BEC7374DF}" destId="{ABA1CEC8-0B34-4F25-8A40-B244ACAD4B17}" srcOrd="0" destOrd="0" presId="urn:microsoft.com/office/officeart/2005/8/layout/default"/>
    <dgm:cxn modelId="{A223D2BD-1E3F-457C-B469-703402843ACD}" srcId="{682868FB-1031-405F-8183-0B460C593B43}" destId="{65F1C12D-D564-4A89-BC27-D8EB0E8803BD}" srcOrd="0" destOrd="0" parTransId="{A412F90C-648F-4490-B255-602A86DD7627}" sibTransId="{4AAFFAC5-D418-464A-8B53-D98764F79A93}"/>
    <dgm:cxn modelId="{BACCC6E4-A097-40AD-914D-D58A2FEAB06E}" type="presOf" srcId="{682868FB-1031-405F-8183-0B460C593B43}" destId="{7BEA97F3-9E8A-436C-BB80-569B5CB0E2F6}" srcOrd="0" destOrd="0" presId="urn:microsoft.com/office/officeart/2005/8/layout/default"/>
    <dgm:cxn modelId="{D500C6E9-D5A7-49C7-91EE-EB1F98AB5AD7}" srcId="{682868FB-1031-405F-8183-0B460C593B43}" destId="{5D7F2DA1-B377-4D40-9D58-2E7BEC7374DF}" srcOrd="4" destOrd="0" parTransId="{673A6A77-347A-40AE-845F-1E551D86A391}" sibTransId="{99FA6A93-53DC-401D-94DC-A5B18F4A43E0}"/>
    <dgm:cxn modelId="{1035CA9D-D247-41DA-981B-BE54F91435B6}" type="presParOf" srcId="{7BEA97F3-9E8A-436C-BB80-569B5CB0E2F6}" destId="{032257F5-C5D6-4902-8DAA-BDD6956F485F}" srcOrd="0" destOrd="0" presId="urn:microsoft.com/office/officeart/2005/8/layout/default"/>
    <dgm:cxn modelId="{CFBDC59E-55C5-4170-A5C7-1CA2BA3331AE}" type="presParOf" srcId="{7BEA97F3-9E8A-436C-BB80-569B5CB0E2F6}" destId="{C1C77D7D-405F-4E6C-A768-9BEC1E69C0EE}" srcOrd="1" destOrd="0" presId="urn:microsoft.com/office/officeart/2005/8/layout/default"/>
    <dgm:cxn modelId="{BC5B966A-58D3-41C0-BB17-BAB15525F030}" type="presParOf" srcId="{7BEA97F3-9E8A-436C-BB80-569B5CB0E2F6}" destId="{C144ACB9-AAA4-49A0-93CE-8D0B4E6FDD89}" srcOrd="2" destOrd="0" presId="urn:microsoft.com/office/officeart/2005/8/layout/default"/>
    <dgm:cxn modelId="{5FFD355F-2775-4435-A8E8-9318ED12200B}" type="presParOf" srcId="{7BEA97F3-9E8A-436C-BB80-569B5CB0E2F6}" destId="{EEDDF98A-F2B7-4CB1-A07A-766F5AECA1DB}" srcOrd="3" destOrd="0" presId="urn:microsoft.com/office/officeart/2005/8/layout/default"/>
    <dgm:cxn modelId="{55375DE3-AF00-456C-8595-AC20679B7366}" type="presParOf" srcId="{7BEA97F3-9E8A-436C-BB80-569B5CB0E2F6}" destId="{6687CE85-0218-4F3E-8BD2-1B5E8EB2AB1A}" srcOrd="4" destOrd="0" presId="urn:microsoft.com/office/officeart/2005/8/layout/default"/>
    <dgm:cxn modelId="{01C5D13B-A929-4A92-B715-7FD0CB4057D5}" type="presParOf" srcId="{7BEA97F3-9E8A-436C-BB80-569B5CB0E2F6}" destId="{1D178937-47CB-4855-854C-2F7A1DEFE4D8}" srcOrd="5" destOrd="0" presId="urn:microsoft.com/office/officeart/2005/8/layout/default"/>
    <dgm:cxn modelId="{29BA495E-E61A-4D5F-88D4-826904F48FB5}" type="presParOf" srcId="{7BEA97F3-9E8A-436C-BB80-569B5CB0E2F6}" destId="{50DA8C5D-A285-44B1-8807-029222CBF47B}" srcOrd="6" destOrd="0" presId="urn:microsoft.com/office/officeart/2005/8/layout/default"/>
    <dgm:cxn modelId="{D3EBF698-B2C6-453C-9F68-4EEA4689A1FE}" type="presParOf" srcId="{7BEA97F3-9E8A-436C-BB80-569B5CB0E2F6}" destId="{63DBACD2-F18D-461D-92BC-5C7CD4CE11AF}" srcOrd="7" destOrd="0" presId="urn:microsoft.com/office/officeart/2005/8/layout/default"/>
    <dgm:cxn modelId="{8F6E0902-E3B5-45BD-A2EE-0E269125DC92}" type="presParOf" srcId="{7BEA97F3-9E8A-436C-BB80-569B5CB0E2F6}" destId="{ABA1CEC8-0B34-4F25-8A40-B244ACAD4B17}"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090B5-3AB5-4785-80F3-2502E0A54164}">
      <dsp:nvSpPr>
        <dsp:cNvPr id="0" name=""/>
        <dsp:cNvSpPr/>
      </dsp:nvSpPr>
      <dsp:spPr>
        <a:xfrm rot="5400000">
          <a:off x="1034651" y="1431882"/>
          <a:ext cx="1266376" cy="144172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83B3B-E68B-4143-A4EB-367241CAE067}">
      <dsp:nvSpPr>
        <dsp:cNvPr id="0" name=""/>
        <dsp:cNvSpPr/>
      </dsp:nvSpPr>
      <dsp:spPr>
        <a:xfrm>
          <a:off x="509586" y="28078"/>
          <a:ext cx="2510936" cy="1492213"/>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Font typeface="Arial" panose="020B0604020202020204" pitchFamily="34" charset="0"/>
            <a:buNone/>
          </a:pPr>
          <a:r>
            <a:rPr lang="en-US" sz="2700" kern="1200" dirty="0"/>
            <a:t>Label Encoding for categorical variable.</a:t>
          </a:r>
          <a:endParaRPr lang="en-IN" sz="2700" kern="1200" dirty="0"/>
        </a:p>
      </dsp:txBody>
      <dsp:txXfrm>
        <a:off x="582443" y="100935"/>
        <a:ext cx="2365222" cy="1346499"/>
      </dsp:txXfrm>
    </dsp:sp>
    <dsp:sp modelId="{34D61673-61EB-410D-BDC6-448F6969ECFE}">
      <dsp:nvSpPr>
        <dsp:cNvPr id="0" name=""/>
        <dsp:cNvSpPr/>
      </dsp:nvSpPr>
      <dsp:spPr>
        <a:xfrm>
          <a:off x="3027186" y="150941"/>
          <a:ext cx="2403200" cy="120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schemeClr val="bg1"/>
              </a:solidFill>
            </a:rPr>
            <a:t>LabelEncoder</a:t>
          </a:r>
          <a:r>
            <a:rPr lang="en-US" sz="1800" kern="1200" dirty="0">
              <a:solidFill>
                <a:schemeClr val="bg1"/>
              </a:solidFill>
            </a:rPr>
            <a:t>()</a:t>
          </a:r>
          <a:endParaRPr lang="en-IN" sz="1800" kern="1200" dirty="0">
            <a:solidFill>
              <a:schemeClr val="bg1"/>
            </a:solidFill>
          </a:endParaRPr>
        </a:p>
      </dsp:txBody>
      <dsp:txXfrm>
        <a:off x="3027186" y="150941"/>
        <a:ext cx="2403200" cy="1206072"/>
      </dsp:txXfrm>
    </dsp:sp>
    <dsp:sp modelId="{DBDED244-7F9B-48DA-A4BD-C5B6740E1935}">
      <dsp:nvSpPr>
        <dsp:cNvPr id="0" name=""/>
        <dsp:cNvSpPr/>
      </dsp:nvSpPr>
      <dsp:spPr>
        <a:xfrm rot="5400000">
          <a:off x="3207730" y="3108130"/>
          <a:ext cx="1266376" cy="144172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373F85-3922-46EB-9FE8-50B56E69DB40}">
      <dsp:nvSpPr>
        <dsp:cNvPr id="0" name=""/>
        <dsp:cNvSpPr/>
      </dsp:nvSpPr>
      <dsp:spPr>
        <a:xfrm>
          <a:off x="2572737" y="1704327"/>
          <a:ext cx="2730792" cy="1492213"/>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Font typeface="Arial" panose="020B0604020202020204" pitchFamily="34" charset="0"/>
            <a:buNone/>
          </a:pPr>
          <a:r>
            <a:rPr lang="en-US" sz="2700" kern="1200" dirty="0"/>
            <a:t>Train - Test split of dataset</a:t>
          </a:r>
          <a:endParaRPr lang="en-IN" sz="2700" kern="1200" dirty="0"/>
        </a:p>
      </dsp:txBody>
      <dsp:txXfrm>
        <a:off x="2645594" y="1777184"/>
        <a:ext cx="2585078" cy="1346499"/>
      </dsp:txXfrm>
    </dsp:sp>
    <dsp:sp modelId="{A5B86491-558E-4771-9502-E5F9D2986817}">
      <dsp:nvSpPr>
        <dsp:cNvPr id="0" name=""/>
        <dsp:cNvSpPr/>
      </dsp:nvSpPr>
      <dsp:spPr>
        <a:xfrm>
          <a:off x="5300984" y="1875818"/>
          <a:ext cx="2143400" cy="120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80-20 split</a:t>
          </a:r>
          <a:endParaRPr lang="en-IN" sz="2000" kern="1200" dirty="0">
            <a:solidFill>
              <a:schemeClr val="bg1"/>
            </a:solidFill>
          </a:endParaRPr>
        </a:p>
      </dsp:txBody>
      <dsp:txXfrm>
        <a:off x="5300984" y="1875818"/>
        <a:ext cx="2143400" cy="1206072"/>
      </dsp:txXfrm>
    </dsp:sp>
    <dsp:sp modelId="{E7B96AC5-E4A1-469B-BBFA-89E3E9994573}">
      <dsp:nvSpPr>
        <dsp:cNvPr id="0" name=""/>
        <dsp:cNvSpPr/>
      </dsp:nvSpPr>
      <dsp:spPr>
        <a:xfrm>
          <a:off x="4635888" y="3380575"/>
          <a:ext cx="2632472" cy="1492213"/>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Font typeface="Arial" panose="020B0604020202020204" pitchFamily="34" charset="0"/>
            <a:buNone/>
          </a:pPr>
          <a:r>
            <a:rPr lang="en-US" sz="2700" kern="1200" dirty="0"/>
            <a:t>Data Scaling for X-Train and X-Test</a:t>
          </a:r>
          <a:endParaRPr lang="en-IN" sz="2700" kern="1200" dirty="0"/>
        </a:p>
      </dsp:txBody>
      <dsp:txXfrm>
        <a:off x="4708745" y="3453432"/>
        <a:ext cx="2486758" cy="1346499"/>
      </dsp:txXfrm>
    </dsp:sp>
    <dsp:sp modelId="{75B328FC-3DC6-4486-9DF6-1D49A65067B7}">
      <dsp:nvSpPr>
        <dsp:cNvPr id="0" name=""/>
        <dsp:cNvSpPr/>
      </dsp:nvSpPr>
      <dsp:spPr>
        <a:xfrm>
          <a:off x="7286650" y="3552079"/>
          <a:ext cx="2032446" cy="120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schemeClr val="bg1"/>
              </a:solidFill>
            </a:rPr>
            <a:t>StandardScaler</a:t>
          </a:r>
          <a:r>
            <a:rPr lang="en-US" sz="1500" kern="1200" dirty="0">
              <a:solidFill>
                <a:schemeClr val="bg1"/>
              </a:solidFill>
            </a:rPr>
            <a:t>()</a:t>
          </a:r>
          <a:endParaRPr lang="en-IN" sz="1500" kern="1200" dirty="0">
            <a:solidFill>
              <a:schemeClr val="bg1"/>
            </a:solidFill>
          </a:endParaRPr>
        </a:p>
      </dsp:txBody>
      <dsp:txXfrm>
        <a:off x="7286650" y="3552079"/>
        <a:ext cx="2032446" cy="1206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A4430-5693-4AAF-A4AC-7CABE7774C94}">
      <dsp:nvSpPr>
        <dsp:cNvPr id="0" name=""/>
        <dsp:cNvSpPr/>
      </dsp:nvSpPr>
      <dsp:spPr>
        <a:xfrm rot="5400000">
          <a:off x="7287460" y="-3107205"/>
          <a:ext cx="720737" cy="7189711"/>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a:t>log_model = LogisticRegression(penalty='l2',C=2</a:t>
          </a:r>
          <a:r>
            <a:rPr lang="en-US" sz="1600" b="1" kern="1200"/>
            <a:t>)</a:t>
          </a:r>
          <a:endParaRPr lang="en-IN" sz="1600" b="1" kern="1200" dirty="0"/>
        </a:p>
      </dsp:txBody>
      <dsp:txXfrm rot="-5400000">
        <a:off x="4052974" y="162464"/>
        <a:ext cx="7154528" cy="650371"/>
      </dsp:txXfrm>
    </dsp:sp>
    <dsp:sp modelId="{87140CD2-283A-4E2C-9A77-C2CAAF3E7139}">
      <dsp:nvSpPr>
        <dsp:cNvPr id="0" name=""/>
        <dsp:cNvSpPr/>
      </dsp:nvSpPr>
      <dsp:spPr>
        <a:xfrm>
          <a:off x="0" y="2060"/>
          <a:ext cx="4093788" cy="9009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Logistic Regression</a:t>
          </a:r>
          <a:endParaRPr lang="en-IN" sz="2400" kern="1200" dirty="0"/>
        </a:p>
      </dsp:txBody>
      <dsp:txXfrm>
        <a:off x="43979" y="46039"/>
        <a:ext cx="4005830" cy="812963"/>
      </dsp:txXfrm>
    </dsp:sp>
    <dsp:sp modelId="{143BB3DD-5FCD-49B0-B823-5D76783B852E}">
      <dsp:nvSpPr>
        <dsp:cNvPr id="0" name=""/>
        <dsp:cNvSpPr/>
      </dsp:nvSpPr>
      <dsp:spPr>
        <a:xfrm rot="5400000">
          <a:off x="7372343" y="-2240434"/>
          <a:ext cx="720737" cy="727784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a:t>knn_model = KNeighborsClassifier(n_neighbors=3, weights='distance', algorithm='auto')</a:t>
          </a:r>
          <a:endParaRPr lang="en-IN" sz="1600" b="1" kern="1200" dirty="0"/>
        </a:p>
      </dsp:txBody>
      <dsp:txXfrm rot="-5400000">
        <a:off x="4093789" y="1073303"/>
        <a:ext cx="7242663" cy="650371"/>
      </dsp:txXfrm>
    </dsp:sp>
    <dsp:sp modelId="{B700CE27-BA68-4F94-BB5D-9656914C87A8}">
      <dsp:nvSpPr>
        <dsp:cNvPr id="0" name=""/>
        <dsp:cNvSpPr/>
      </dsp:nvSpPr>
      <dsp:spPr>
        <a:xfrm>
          <a:off x="0" y="948027"/>
          <a:ext cx="4093788" cy="9009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K-Nearest Neighbours</a:t>
          </a:r>
          <a:endParaRPr lang="en-IN" sz="2400" kern="1200" dirty="0"/>
        </a:p>
      </dsp:txBody>
      <dsp:txXfrm>
        <a:off x="43979" y="992006"/>
        <a:ext cx="4005830" cy="812963"/>
      </dsp:txXfrm>
    </dsp:sp>
    <dsp:sp modelId="{2BDA7480-7BBF-460A-B27B-E73B9A9CA053}">
      <dsp:nvSpPr>
        <dsp:cNvPr id="0" name=""/>
        <dsp:cNvSpPr/>
      </dsp:nvSpPr>
      <dsp:spPr>
        <a:xfrm rot="5400000">
          <a:off x="7348353" y="-1334878"/>
          <a:ext cx="720737" cy="7277846"/>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a:t>dtr_model = DecisionTreeClassifier(criterion='entropy',splitter='random',max_depth=6)</a:t>
          </a:r>
          <a:endParaRPr lang="en-IN" sz="1600" b="1" kern="1200" dirty="0"/>
        </a:p>
      </dsp:txBody>
      <dsp:txXfrm rot="-5400000">
        <a:off x="4069799" y="1978859"/>
        <a:ext cx="7242663" cy="650371"/>
      </dsp:txXfrm>
    </dsp:sp>
    <dsp:sp modelId="{AC528D0B-0E63-45B1-920C-F095E5303CC5}">
      <dsp:nvSpPr>
        <dsp:cNvPr id="0" name=""/>
        <dsp:cNvSpPr/>
      </dsp:nvSpPr>
      <dsp:spPr>
        <a:xfrm>
          <a:off x="0" y="1893995"/>
          <a:ext cx="4093788" cy="90092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Decision Tree</a:t>
          </a:r>
          <a:endParaRPr lang="en-IN" sz="2400" kern="1200" dirty="0"/>
        </a:p>
      </dsp:txBody>
      <dsp:txXfrm>
        <a:off x="43979" y="1937974"/>
        <a:ext cx="4005830" cy="812963"/>
      </dsp:txXfrm>
    </dsp:sp>
    <dsp:sp modelId="{7EE74334-E57B-483E-9863-FCFF4D18ADAD}">
      <dsp:nvSpPr>
        <dsp:cNvPr id="0" name=""/>
        <dsp:cNvSpPr/>
      </dsp:nvSpPr>
      <dsp:spPr>
        <a:xfrm rot="5400000">
          <a:off x="7372343" y="-348499"/>
          <a:ext cx="720737" cy="727784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da-DK" sz="1600" b="1" kern="1200"/>
            <a:t>svm_model1=SVC(C=500, kernel='poly',degree=3)</a:t>
          </a:r>
          <a:endParaRPr lang="en-IN" sz="1600" b="1" kern="1200" dirty="0"/>
        </a:p>
      </dsp:txBody>
      <dsp:txXfrm rot="-5400000">
        <a:off x="4093789" y="2965238"/>
        <a:ext cx="7242663" cy="650371"/>
      </dsp:txXfrm>
    </dsp:sp>
    <dsp:sp modelId="{DE7D5CF3-AE9E-4F04-B925-AFFF7B397577}">
      <dsp:nvSpPr>
        <dsp:cNvPr id="0" name=""/>
        <dsp:cNvSpPr/>
      </dsp:nvSpPr>
      <dsp:spPr>
        <a:xfrm>
          <a:off x="0" y="2839962"/>
          <a:ext cx="4093788" cy="90092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b="1" i="0" kern="1200">
              <a:effectLst/>
              <a:latin typeface="Helvetica Neue"/>
            </a:rPr>
            <a:t>SVM with Polynomial Kernel</a:t>
          </a:r>
          <a:endParaRPr lang="en-IN" sz="1800" kern="1200" dirty="0"/>
        </a:p>
      </dsp:txBody>
      <dsp:txXfrm>
        <a:off x="43979" y="2883941"/>
        <a:ext cx="4005830" cy="812963"/>
      </dsp:txXfrm>
    </dsp:sp>
    <dsp:sp modelId="{882BE5FB-322B-404E-9DF2-1A2176B1E63F}">
      <dsp:nvSpPr>
        <dsp:cNvPr id="0" name=""/>
        <dsp:cNvSpPr/>
      </dsp:nvSpPr>
      <dsp:spPr>
        <a:xfrm rot="5400000">
          <a:off x="7372343" y="597467"/>
          <a:ext cx="720737" cy="7277846"/>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a:t>svm_model2=SVC(C=500, kernel='linear',degree=3)</a:t>
          </a:r>
          <a:endParaRPr lang="en-IN" sz="1600" b="1" kern="1200" dirty="0"/>
        </a:p>
      </dsp:txBody>
      <dsp:txXfrm rot="-5400000">
        <a:off x="4093789" y="3911205"/>
        <a:ext cx="7242663" cy="650371"/>
      </dsp:txXfrm>
    </dsp:sp>
    <dsp:sp modelId="{59E346B9-178D-412A-85D1-E6FF747F3C15}">
      <dsp:nvSpPr>
        <dsp:cNvPr id="0" name=""/>
        <dsp:cNvSpPr/>
      </dsp:nvSpPr>
      <dsp:spPr>
        <a:xfrm>
          <a:off x="0" y="3785930"/>
          <a:ext cx="4093788" cy="9009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SVM with Linear Kernel</a:t>
          </a:r>
          <a:endParaRPr lang="en-IN" sz="2400" kern="1200" dirty="0"/>
        </a:p>
      </dsp:txBody>
      <dsp:txXfrm>
        <a:off x="43979" y="3829909"/>
        <a:ext cx="4005830" cy="812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257F5-C5D6-4902-8DAA-BDD6956F485F}">
      <dsp:nvSpPr>
        <dsp:cNvPr id="0" name=""/>
        <dsp:cNvSpPr/>
      </dsp:nvSpPr>
      <dsp:spPr>
        <a:xfrm>
          <a:off x="0" y="280519"/>
          <a:ext cx="3571875" cy="2143125"/>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Logistic Regression</a:t>
          </a:r>
        </a:p>
        <a:p>
          <a:pPr marL="0" lvl="0" indent="0" algn="ctr" defTabSz="1244600">
            <a:lnSpc>
              <a:spcPct val="90000"/>
            </a:lnSpc>
            <a:spcBef>
              <a:spcPct val="0"/>
            </a:spcBef>
            <a:spcAft>
              <a:spcPct val="35000"/>
            </a:spcAft>
            <a:buNone/>
          </a:pPr>
          <a:r>
            <a:rPr lang="en-US" sz="2400" b="0" kern="1200" dirty="0"/>
            <a:t>Accuracy Score : 96.67</a:t>
          </a:r>
          <a:endParaRPr lang="en-IN" sz="2400" b="0" kern="1200" dirty="0"/>
        </a:p>
      </dsp:txBody>
      <dsp:txXfrm>
        <a:off x="0" y="280519"/>
        <a:ext cx="3571875" cy="2143125"/>
      </dsp:txXfrm>
    </dsp:sp>
    <dsp:sp modelId="{C144ACB9-AAA4-49A0-93CE-8D0B4E6FDD89}">
      <dsp:nvSpPr>
        <dsp:cNvPr id="0" name=""/>
        <dsp:cNvSpPr/>
      </dsp:nvSpPr>
      <dsp:spPr>
        <a:xfrm>
          <a:off x="3929062" y="280519"/>
          <a:ext cx="3571875" cy="2143125"/>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K-Nearest </a:t>
          </a:r>
          <a:r>
            <a:rPr lang="en-US" sz="2800" b="1" kern="1200" dirty="0" err="1"/>
            <a:t>Neighbours</a:t>
          </a:r>
          <a:endParaRPr lang="en-US" sz="2800" b="1" kern="1200" dirty="0"/>
        </a:p>
        <a:p>
          <a:pPr marL="0" lvl="0" indent="0" algn="ctr" defTabSz="1244600">
            <a:lnSpc>
              <a:spcPct val="90000"/>
            </a:lnSpc>
            <a:spcBef>
              <a:spcPct val="0"/>
            </a:spcBef>
            <a:spcAft>
              <a:spcPct val="35000"/>
            </a:spcAft>
            <a:buNone/>
          </a:pPr>
          <a:r>
            <a:rPr lang="en-US" sz="2400" b="0" kern="1200" dirty="0"/>
            <a:t>Accuracy Score : 100</a:t>
          </a:r>
          <a:endParaRPr lang="en-IN" sz="2400" b="0" kern="1200" dirty="0"/>
        </a:p>
      </dsp:txBody>
      <dsp:txXfrm>
        <a:off x="3929062" y="280519"/>
        <a:ext cx="3571875" cy="2143125"/>
      </dsp:txXfrm>
    </dsp:sp>
    <dsp:sp modelId="{6687CE85-0218-4F3E-8BD2-1B5E8EB2AB1A}">
      <dsp:nvSpPr>
        <dsp:cNvPr id="0" name=""/>
        <dsp:cNvSpPr/>
      </dsp:nvSpPr>
      <dsp:spPr>
        <a:xfrm>
          <a:off x="7858125" y="280519"/>
          <a:ext cx="3571875" cy="2143125"/>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Decision Tree</a:t>
          </a:r>
        </a:p>
        <a:p>
          <a:pPr marL="0" lvl="0" indent="0" algn="ctr" defTabSz="1244600">
            <a:lnSpc>
              <a:spcPct val="90000"/>
            </a:lnSpc>
            <a:spcBef>
              <a:spcPct val="0"/>
            </a:spcBef>
            <a:spcAft>
              <a:spcPct val="35000"/>
            </a:spcAft>
            <a:buNone/>
          </a:pPr>
          <a:r>
            <a:rPr lang="en-US" sz="2400" b="0" kern="1200" dirty="0"/>
            <a:t>Accuracy Score : 96.67</a:t>
          </a:r>
          <a:endParaRPr lang="en-IN" sz="2400" b="0" kern="1200" dirty="0"/>
        </a:p>
      </dsp:txBody>
      <dsp:txXfrm>
        <a:off x="7858125" y="280519"/>
        <a:ext cx="3571875" cy="2143125"/>
      </dsp:txXfrm>
    </dsp:sp>
    <dsp:sp modelId="{50DA8C5D-A285-44B1-8807-029222CBF47B}">
      <dsp:nvSpPr>
        <dsp:cNvPr id="0" name=""/>
        <dsp:cNvSpPr/>
      </dsp:nvSpPr>
      <dsp:spPr>
        <a:xfrm>
          <a:off x="1964531" y="2780832"/>
          <a:ext cx="3571875" cy="2143125"/>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Calibri" panose="020F0502020204030204"/>
              <a:ea typeface="+mn-ea"/>
              <a:cs typeface="+mn-cs"/>
            </a:rPr>
            <a:t>SVM with Polynomial Kernel</a:t>
          </a:r>
        </a:p>
        <a:p>
          <a:pPr marL="0" lvl="0" indent="0" algn="ctr" defTabSz="1244600">
            <a:lnSpc>
              <a:spcPct val="90000"/>
            </a:lnSpc>
            <a:spcBef>
              <a:spcPct val="0"/>
            </a:spcBef>
            <a:spcAft>
              <a:spcPct val="35000"/>
            </a:spcAft>
            <a:buNone/>
          </a:pPr>
          <a:r>
            <a:rPr lang="en-US" sz="2400" b="0" kern="1200" dirty="0"/>
            <a:t>Accuracy Score : 96.67</a:t>
          </a:r>
          <a:endParaRPr lang="en-IN" sz="2400" b="0" kern="1200" dirty="0">
            <a:latin typeface="Calibri" panose="020F0502020204030204"/>
            <a:ea typeface="+mn-ea"/>
            <a:cs typeface="+mn-cs"/>
          </a:endParaRPr>
        </a:p>
      </dsp:txBody>
      <dsp:txXfrm>
        <a:off x="1964531" y="2780832"/>
        <a:ext cx="3571875" cy="2143125"/>
      </dsp:txXfrm>
    </dsp:sp>
    <dsp:sp modelId="{ABA1CEC8-0B34-4F25-8A40-B244ACAD4B17}">
      <dsp:nvSpPr>
        <dsp:cNvPr id="0" name=""/>
        <dsp:cNvSpPr/>
      </dsp:nvSpPr>
      <dsp:spPr>
        <a:xfrm>
          <a:off x="5893593" y="2780832"/>
          <a:ext cx="3571875" cy="2143125"/>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SVM with Linear Kernel</a:t>
          </a:r>
        </a:p>
        <a:p>
          <a:pPr marL="0" lvl="0" indent="0" algn="ctr" defTabSz="1244600">
            <a:lnSpc>
              <a:spcPct val="90000"/>
            </a:lnSpc>
            <a:spcBef>
              <a:spcPct val="0"/>
            </a:spcBef>
            <a:spcAft>
              <a:spcPct val="35000"/>
            </a:spcAft>
            <a:buNone/>
          </a:pPr>
          <a:r>
            <a:rPr lang="en-US" sz="2400" b="0" kern="1200" dirty="0"/>
            <a:t>Accuracy Score : 100</a:t>
          </a:r>
          <a:endParaRPr lang="en-IN" sz="2400" b="0" kern="1200" dirty="0"/>
        </a:p>
      </dsp:txBody>
      <dsp:txXfrm>
        <a:off x="5893593" y="2780832"/>
        <a:ext cx="3571875" cy="214312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D437-8979-46DC-B85E-D6A07478B4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D921AA-848A-41D0-9523-523CEA0A8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A0CF4B-A1DA-4B6D-9971-E81B8EE3BE84}"/>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30E60097-15E5-4AEC-8EA2-5260E15BD3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546835-E943-4C37-A4FA-866A5C64EC4B}"/>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77607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1F60-3AFA-4E79-B83A-A0BA94DDB2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9AF9E7-6CD8-4081-B7B0-AF3B6801BD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0BCDB2-9578-4E85-B066-8607DF0269A2}"/>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EFEEA5CE-E8D4-4DFB-B5E2-49A226021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9A8BD1-FC8C-472B-B56A-168A57390709}"/>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34390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DB8390-950A-496F-9632-F3FB317DFD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D2DEB3-A9C6-4074-8287-7B0DE21436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E2ADEF-20B9-4EA8-A2D9-07F16887700B}"/>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5A7792A4-46B5-4F17-8541-ED301285F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CE0293-3D6E-4CE3-B670-DE91A1EE2BE4}"/>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2400844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691E-E775-4734-AEA8-C96CB1604F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A5C2E2-4C9F-4E01-B652-715D78708F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4B61C3-AFD6-4F86-ACC5-8F0125388718}"/>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F862DD2B-F8AF-47B0-A816-185BC2C95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FE846-C44D-48E9-A05A-93C8F93811CE}"/>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3054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B58A-0BDD-44B3-AD6A-976F8CD5BB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D9F9A0-7C85-4A8B-9959-A4212D935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765850-CEE3-41CB-A08F-950D71F8CBB2}"/>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DCE2383B-448D-4B82-B112-4A413EC1F9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6AB8A5-CB23-4BEB-BD33-F442FB8DF742}"/>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85173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C317-D1EF-4B96-889A-C15FB19245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854546-2000-446D-ADE4-E045A343AC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3DE9E2-C7E2-41E0-B109-E9569A20CC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7C5EDB-9139-4758-BAA2-610C6C644C73}"/>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6" name="Footer Placeholder 5">
            <a:extLst>
              <a:ext uri="{FF2B5EF4-FFF2-40B4-BE49-F238E27FC236}">
                <a16:creationId xmlns:a16="http://schemas.microsoft.com/office/drawing/2014/main" id="{BBDBA6D1-29A3-40B1-A799-1D6CB168D2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A7F2A5-C21A-4545-AD49-6E6AFBFB35F7}"/>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39259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4BFF-8941-4B85-BAB5-61EA570A0E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C7368E-42CF-4B91-98CB-AB3A330352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9292A0-966A-4895-B6D2-693707C7E9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9E9965-F5BA-4A43-8F2E-3EC6A1CAD5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3BF516-0132-483F-BFC0-9B042598F4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663719-1436-4000-AF92-753A31270A47}"/>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8" name="Footer Placeholder 7">
            <a:extLst>
              <a:ext uri="{FF2B5EF4-FFF2-40B4-BE49-F238E27FC236}">
                <a16:creationId xmlns:a16="http://schemas.microsoft.com/office/drawing/2014/main" id="{5841339D-89B5-4365-A161-564A7FA1C3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1F8D0D-24C8-444B-A014-5E7CA47EA490}"/>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312259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CC09-D511-4260-A509-0422B560B2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B60BFB-C932-4724-8437-BC0D6BDA7AF0}"/>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4" name="Footer Placeholder 3">
            <a:extLst>
              <a:ext uri="{FF2B5EF4-FFF2-40B4-BE49-F238E27FC236}">
                <a16:creationId xmlns:a16="http://schemas.microsoft.com/office/drawing/2014/main" id="{694B267A-21E2-4F7E-B3D0-B80FFCB290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7E2E13-6F2D-4FBB-BCAC-D595294CE270}"/>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365847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11110-A3B9-47CC-B6AA-0FF05D2DBC19}"/>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3" name="Footer Placeholder 2">
            <a:extLst>
              <a:ext uri="{FF2B5EF4-FFF2-40B4-BE49-F238E27FC236}">
                <a16:creationId xmlns:a16="http://schemas.microsoft.com/office/drawing/2014/main" id="{E0FAC779-C964-430B-B75A-E2881F5AAB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1A486D-6C2D-4268-BD6E-9E1D67F57F0F}"/>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13040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23EE-DF2B-400D-BB7C-062B786D5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4B4A9A-44BD-4AA5-9261-0161D9EE35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A86880-4293-4F13-B873-983F46CB7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E8CECD-15EE-46D5-9780-7C2F17BE2FC2}"/>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6" name="Footer Placeholder 5">
            <a:extLst>
              <a:ext uri="{FF2B5EF4-FFF2-40B4-BE49-F238E27FC236}">
                <a16:creationId xmlns:a16="http://schemas.microsoft.com/office/drawing/2014/main" id="{9B4A6743-7418-41A4-B053-2250231273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279CA2-127E-446B-B789-B377AD007358}"/>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24187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7D65-BE45-4C8C-ABE0-75D9732D1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14479D-6CC1-4DF0-911C-B0B3F20BC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991DD5-4A7C-46BF-8F92-B51AE7CA8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902E2A-28FA-4835-8553-17CDA9FF341D}"/>
              </a:ext>
            </a:extLst>
          </p:cNvPr>
          <p:cNvSpPr>
            <a:spLocks noGrp="1"/>
          </p:cNvSpPr>
          <p:nvPr>
            <p:ph type="dt" sz="half" idx="10"/>
          </p:nvPr>
        </p:nvSpPr>
        <p:spPr/>
        <p:txBody>
          <a:bodyPr/>
          <a:lstStyle/>
          <a:p>
            <a:fld id="{A26FA142-7ABE-42B9-A016-A1276BABA42E}" type="datetimeFigureOut">
              <a:rPr lang="en-IN" smtClean="0"/>
              <a:t>28-06-2021</a:t>
            </a:fld>
            <a:endParaRPr lang="en-IN"/>
          </a:p>
        </p:txBody>
      </p:sp>
      <p:sp>
        <p:nvSpPr>
          <p:cNvPr id="6" name="Footer Placeholder 5">
            <a:extLst>
              <a:ext uri="{FF2B5EF4-FFF2-40B4-BE49-F238E27FC236}">
                <a16:creationId xmlns:a16="http://schemas.microsoft.com/office/drawing/2014/main" id="{2A0ACF8E-02EC-4305-B9AE-7257953F9F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77AA40-BC37-43CC-9F7D-7BB906F9D06B}"/>
              </a:ext>
            </a:extLst>
          </p:cNvPr>
          <p:cNvSpPr>
            <a:spLocks noGrp="1"/>
          </p:cNvSpPr>
          <p:nvPr>
            <p:ph type="sldNum" sz="quarter" idx="12"/>
          </p:nvPr>
        </p:nvSpPr>
        <p:spPr/>
        <p:txBody>
          <a:bodyPr/>
          <a:lstStyle/>
          <a:p>
            <a:fld id="{973EAD0E-2121-447A-B013-2A1275423267}" type="slidenum">
              <a:rPr lang="en-IN" smtClean="0"/>
              <a:t>‹#›</a:t>
            </a:fld>
            <a:endParaRPr lang="en-IN"/>
          </a:p>
        </p:txBody>
      </p:sp>
    </p:spTree>
    <p:extLst>
      <p:ext uri="{BB962C8B-B14F-4D97-AF65-F5344CB8AC3E}">
        <p14:creationId xmlns:p14="http://schemas.microsoft.com/office/powerpoint/2010/main" val="1262528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1000">
              <a:schemeClr val="accent6">
                <a:lumMod val="50000"/>
              </a:schemeClr>
            </a:gs>
            <a:gs pos="52000">
              <a:schemeClr val="tx1"/>
            </a:gs>
            <a:gs pos="8000">
              <a:srgbClr val="00B050"/>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4014C4-036E-48AA-8FBF-7B55B3434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12F7D0-81D6-4714-BBE8-8787AFC39C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FE102-6845-4E6D-BD35-137B8A0AD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FA142-7ABE-42B9-A016-A1276BABA42E}" type="datetimeFigureOut">
              <a:rPr lang="en-IN" smtClean="0"/>
              <a:t>28-06-2021</a:t>
            </a:fld>
            <a:endParaRPr lang="en-IN"/>
          </a:p>
        </p:txBody>
      </p:sp>
      <p:sp>
        <p:nvSpPr>
          <p:cNvPr id="5" name="Footer Placeholder 4">
            <a:extLst>
              <a:ext uri="{FF2B5EF4-FFF2-40B4-BE49-F238E27FC236}">
                <a16:creationId xmlns:a16="http://schemas.microsoft.com/office/drawing/2014/main" id="{88E8CCD2-C062-46B9-B2CD-B3A6D6E2D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A91D56-DABA-4304-B487-1FE98F4FD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EAD0E-2121-447A-B013-2A1275423267}" type="slidenum">
              <a:rPr lang="en-IN" smtClean="0"/>
              <a:t>‹#›</a:t>
            </a:fld>
            <a:endParaRPr lang="en-IN"/>
          </a:p>
        </p:txBody>
      </p:sp>
    </p:spTree>
    <p:extLst>
      <p:ext uri="{BB962C8B-B14F-4D97-AF65-F5344CB8AC3E}">
        <p14:creationId xmlns:p14="http://schemas.microsoft.com/office/powerpoint/2010/main" val="335959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7.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7.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C5704C-285C-4481-B42F-E62D1470E572}"/>
              </a:ext>
            </a:extLst>
          </p:cNvPr>
          <p:cNvSpPr txBox="1"/>
          <p:nvPr/>
        </p:nvSpPr>
        <p:spPr>
          <a:xfrm>
            <a:off x="-77755" y="77347"/>
            <a:ext cx="6587412" cy="1569660"/>
          </a:xfrm>
          <a:prstGeom prst="rect">
            <a:avLst/>
          </a:prstGeom>
          <a:noFill/>
        </p:spPr>
        <p:txBody>
          <a:bodyPr wrap="square" rtlCol="0">
            <a:spAutoFit/>
          </a:bodyPr>
          <a:lstStyle/>
          <a:p>
            <a:pPr algn="ctr"/>
            <a:r>
              <a:rPr lang="en-US" sz="4800" b="1" dirty="0">
                <a:solidFill>
                  <a:srgbClr val="FFFF00"/>
                </a:solidFill>
              </a:rPr>
              <a:t>Machine Learning Classification</a:t>
            </a:r>
            <a:r>
              <a:rPr lang="en-US" sz="4000" b="1" dirty="0">
                <a:solidFill>
                  <a:srgbClr val="FFFF00"/>
                </a:solidFill>
              </a:rPr>
              <a:t> </a:t>
            </a:r>
            <a:r>
              <a:rPr lang="en-US" sz="4800" b="1" dirty="0">
                <a:solidFill>
                  <a:srgbClr val="FFFF00"/>
                </a:solidFill>
              </a:rPr>
              <a:t>Problem</a:t>
            </a:r>
            <a:endParaRPr lang="en-IN" sz="4000" b="1" dirty="0">
              <a:solidFill>
                <a:srgbClr val="FFFF00"/>
              </a:solidFill>
            </a:endParaRPr>
          </a:p>
        </p:txBody>
      </p:sp>
      <p:sp>
        <p:nvSpPr>
          <p:cNvPr id="5" name="TextBox 4">
            <a:extLst>
              <a:ext uri="{FF2B5EF4-FFF2-40B4-BE49-F238E27FC236}">
                <a16:creationId xmlns:a16="http://schemas.microsoft.com/office/drawing/2014/main" id="{7798B65C-B595-4A71-A785-DC308B7CB3FD}"/>
              </a:ext>
            </a:extLst>
          </p:cNvPr>
          <p:cNvSpPr txBox="1"/>
          <p:nvPr/>
        </p:nvSpPr>
        <p:spPr>
          <a:xfrm>
            <a:off x="0" y="5780782"/>
            <a:ext cx="3215951" cy="1077218"/>
          </a:xfrm>
          <a:prstGeom prst="rect">
            <a:avLst/>
          </a:prstGeom>
          <a:noFill/>
        </p:spPr>
        <p:txBody>
          <a:bodyPr wrap="square" rtlCol="0">
            <a:spAutoFit/>
          </a:bodyPr>
          <a:lstStyle/>
          <a:p>
            <a:pPr algn="ctr"/>
            <a:r>
              <a:rPr lang="en-US" sz="3200" b="1" dirty="0">
                <a:solidFill>
                  <a:srgbClr val="FFFF00"/>
                </a:solidFill>
              </a:rPr>
              <a:t>Presented By:</a:t>
            </a:r>
          </a:p>
          <a:p>
            <a:pPr algn="ctr"/>
            <a:r>
              <a:rPr lang="en-US" sz="3200" b="1" dirty="0">
                <a:solidFill>
                  <a:srgbClr val="FFFF00"/>
                </a:solidFill>
              </a:rPr>
              <a:t>Yash Kohad</a:t>
            </a:r>
            <a:endParaRPr lang="en-IN" sz="3200" b="1" dirty="0">
              <a:solidFill>
                <a:srgbClr val="FFFF00"/>
              </a:solidFill>
            </a:endParaRPr>
          </a:p>
        </p:txBody>
      </p:sp>
      <p:sp>
        <p:nvSpPr>
          <p:cNvPr id="2" name="TextBox 1">
            <a:extLst>
              <a:ext uri="{FF2B5EF4-FFF2-40B4-BE49-F238E27FC236}">
                <a16:creationId xmlns:a16="http://schemas.microsoft.com/office/drawing/2014/main" id="{494EA69B-0D7B-4DFF-8225-DD29957CC770}"/>
              </a:ext>
            </a:extLst>
          </p:cNvPr>
          <p:cNvSpPr txBox="1"/>
          <p:nvPr/>
        </p:nvSpPr>
        <p:spPr>
          <a:xfrm>
            <a:off x="335901" y="3206063"/>
            <a:ext cx="4310743" cy="1015663"/>
          </a:xfrm>
          <a:prstGeom prst="rect">
            <a:avLst/>
          </a:prstGeom>
          <a:noFill/>
        </p:spPr>
        <p:txBody>
          <a:bodyPr wrap="square" rtlCol="0">
            <a:spAutoFit/>
          </a:bodyPr>
          <a:lstStyle/>
          <a:p>
            <a:pPr algn="ctr"/>
            <a:r>
              <a:rPr lang="en-US" sz="6000" b="1" dirty="0">
                <a:solidFill>
                  <a:srgbClr val="FFFF00"/>
                </a:solidFill>
              </a:rPr>
              <a:t>Iris Data Set</a:t>
            </a:r>
          </a:p>
        </p:txBody>
      </p:sp>
      <p:pic>
        <p:nvPicPr>
          <p:cNvPr id="6" name="Audio 5">
            <a:hlinkClick r:id="" action="ppaction://media"/>
            <a:extLst>
              <a:ext uri="{FF2B5EF4-FFF2-40B4-BE49-F238E27FC236}">
                <a16:creationId xmlns:a16="http://schemas.microsoft.com/office/drawing/2014/main" id="{0EE24225-1865-4185-A29F-AF071D91B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61915397"/>
      </p:ext>
    </p:extLst>
  </p:cSld>
  <p:clrMapOvr>
    <a:masterClrMapping/>
  </p:clrMapOvr>
  <mc:AlternateContent xmlns:mc="http://schemas.openxmlformats.org/markup-compatibility/2006" xmlns:p14="http://schemas.microsoft.com/office/powerpoint/2010/main">
    <mc:Choice Requires="p14">
      <p:transition spd="slow" p14:dur="2000" advTm="14220"/>
    </mc:Choice>
    <mc:Fallback xmlns="">
      <p:transition spd="slow" advTm="1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72BFD65-9179-4FB0-B320-ACDF30711DA9}"/>
              </a:ext>
            </a:extLst>
          </p:cNvPr>
          <p:cNvGraphicFramePr/>
          <p:nvPr>
            <p:extLst>
              <p:ext uri="{D42A27DB-BD31-4B8C-83A1-F6EECF244321}">
                <p14:modId xmlns:p14="http://schemas.microsoft.com/office/powerpoint/2010/main" val="670131328"/>
              </p:ext>
            </p:extLst>
          </p:nvPr>
        </p:nvGraphicFramePr>
        <p:xfrm>
          <a:off x="410181" y="1449421"/>
          <a:ext cx="11371635" cy="4688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08B2F8C8-548F-408D-8450-CFDD7E9365A9}"/>
              </a:ext>
            </a:extLst>
          </p:cNvPr>
          <p:cNvSpPr txBox="1"/>
          <p:nvPr/>
        </p:nvSpPr>
        <p:spPr>
          <a:xfrm>
            <a:off x="1480225" y="252919"/>
            <a:ext cx="9231549" cy="707886"/>
          </a:xfrm>
          <a:prstGeom prst="rect">
            <a:avLst/>
          </a:prstGeom>
          <a:noFill/>
        </p:spPr>
        <p:txBody>
          <a:bodyPr wrap="square" rtlCol="0">
            <a:spAutoFit/>
          </a:bodyPr>
          <a:lstStyle/>
          <a:p>
            <a:pPr algn="ctr"/>
            <a:r>
              <a:rPr lang="en-IN" dirty="0">
                <a:solidFill>
                  <a:schemeClr val="bg1"/>
                </a:solidFill>
              </a:rPr>
              <a:t> </a:t>
            </a:r>
            <a:r>
              <a:rPr lang="en-IN" sz="4000" b="1" dirty="0">
                <a:solidFill>
                  <a:schemeClr val="bg1"/>
                </a:solidFill>
              </a:rPr>
              <a:t>Model Creation</a:t>
            </a:r>
            <a:endParaRPr lang="en-IN" b="1" dirty="0">
              <a:solidFill>
                <a:schemeClr val="bg1"/>
              </a:solidFill>
            </a:endParaRPr>
          </a:p>
        </p:txBody>
      </p:sp>
      <p:pic>
        <p:nvPicPr>
          <p:cNvPr id="2" name="Audio 1">
            <a:hlinkClick r:id="" action="ppaction://media"/>
            <a:extLst>
              <a:ext uri="{FF2B5EF4-FFF2-40B4-BE49-F238E27FC236}">
                <a16:creationId xmlns:a16="http://schemas.microsoft.com/office/drawing/2014/main" id="{D520D8F7-1536-4D0C-B853-39427CC0B5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0880838"/>
      </p:ext>
    </p:extLst>
  </p:cSld>
  <p:clrMapOvr>
    <a:masterClrMapping/>
  </p:clrMapOvr>
  <mc:AlternateContent xmlns:mc="http://schemas.openxmlformats.org/markup-compatibility/2006" xmlns:p14="http://schemas.microsoft.com/office/powerpoint/2010/main">
    <mc:Choice Requires="p14">
      <p:transition spd="slow" p14:dur="2000" advTm="20141"/>
    </mc:Choice>
    <mc:Fallback xmlns="">
      <p:transition spd="slow" advTm="20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00" x="2420938" y="1069975"/>
          <p14:tracePt t="2007" x="2481263" y="1069975"/>
          <p14:tracePt t="2014" x="2574925" y="1069975"/>
          <p14:tracePt t="2023" x="2668588" y="1069975"/>
          <p14:tracePt t="2031" x="2727325" y="1069975"/>
          <p14:tracePt t="2040" x="2752725" y="1062038"/>
          <p14:tracePt t="2048" x="2752725" y="1054100"/>
          <p14:tracePt t="2056" x="2752725" y="1044575"/>
          <p14:tracePt t="2073" x="2752725" y="1036638"/>
          <p14:tracePt t="2327" x="2770188" y="1036638"/>
          <p14:tracePt t="2335" x="2770188" y="1028700"/>
          <p14:tracePt t="2344" x="2770188" y="1019175"/>
          <p14:tracePt t="2376" x="2770188" y="1011238"/>
          <p14:tracePt t="2383" x="2770188" y="1003300"/>
          <p14:tracePt t="2424" x="2770188" y="993775"/>
          <p14:tracePt t="2464" x="2770188" y="985838"/>
          <p14:tracePt t="3391" x="2786063" y="1003300"/>
          <p14:tracePt t="3399" x="2803525" y="1019175"/>
          <p14:tracePt t="3408" x="2811463" y="1036638"/>
          <p14:tracePt t="3415" x="2846388" y="1054100"/>
          <p14:tracePt t="3424" x="2889250" y="1069975"/>
          <p14:tracePt t="3431" x="2947988" y="1112838"/>
          <p14:tracePt t="3440" x="3024188" y="1130300"/>
          <p14:tracePt t="3447" x="3100388" y="1163638"/>
          <p14:tracePt t="3456" x="3178175" y="1189038"/>
          <p14:tracePt t="3463" x="3338513" y="1223963"/>
          <p14:tracePt t="3471" x="3424238" y="1249363"/>
          <p14:tracePt t="3480" x="3517900" y="1282700"/>
          <p14:tracePt t="3487" x="3602038" y="1300163"/>
          <p14:tracePt t="3496" x="3703638" y="1333500"/>
          <p14:tracePt t="3503" x="3781425" y="1350963"/>
          <p14:tracePt t="3512" x="3873500" y="1360488"/>
          <p14:tracePt t="3519" x="3925888" y="1376363"/>
          <p14:tracePt t="3529" x="3984625" y="1385888"/>
          <p14:tracePt t="3536" x="4010025" y="1393825"/>
          <p14:tracePt t="3546" x="4017963" y="1393825"/>
          <p14:tracePt t="3551" x="4017963" y="1401763"/>
          <p14:tracePt t="3561" x="4027488" y="1401763"/>
          <p14:tracePt t="3567" x="4044950" y="1401763"/>
          <p14:tracePt t="3575" x="4052888" y="1419225"/>
          <p14:tracePt t="3599" x="4060825" y="1427163"/>
          <p14:tracePt t="3608" x="4078288" y="1436688"/>
          <p14:tracePt t="3616" x="4078288" y="1452563"/>
          <p14:tracePt t="3625" x="4086225" y="1452563"/>
          <p14:tracePt t="3656" x="4095750" y="1462088"/>
          <p14:tracePt t="3672" x="4103688" y="1477963"/>
          <p14:tracePt t="3680" x="4111625" y="1487488"/>
          <p14:tracePt t="3696" x="4121150" y="1495425"/>
          <p14:tracePt t="4136" x="4121150" y="1487488"/>
          <p14:tracePt t="4160" x="4121150" y="1477963"/>
          <p14:tracePt t="4183" x="4121150" y="1470025"/>
          <p14:tracePt t="4191" x="4121150" y="1462088"/>
          <p14:tracePt t="4224" x="4121150" y="1452563"/>
          <p14:tracePt t="4488" x="4121150" y="1444625"/>
          <p14:tracePt t="5089" x="4111625" y="1462088"/>
          <p14:tracePt t="5096" x="4103688" y="1512888"/>
          <p14:tracePt t="5104" x="4070350" y="1563688"/>
          <p14:tracePt t="5112" x="4060825" y="1622425"/>
          <p14:tracePt t="5120" x="4052888" y="1657350"/>
          <p14:tracePt t="5128" x="4044950" y="1708150"/>
          <p14:tracePt t="5135" x="4027488" y="1741488"/>
          <p14:tracePt t="5145" x="4010025" y="1784350"/>
          <p14:tracePt t="5152" x="3976688" y="1852613"/>
          <p14:tracePt t="5161" x="3951288" y="1885950"/>
          <p14:tracePt t="5167" x="3890963" y="1938338"/>
          <p14:tracePt t="5176" x="3840163" y="1989138"/>
          <p14:tracePt t="5184" x="3789363" y="2039938"/>
          <p14:tracePt t="5192" x="3756025" y="2065338"/>
          <p14:tracePt t="5200" x="3703638" y="2090738"/>
          <p14:tracePt t="5208" x="3644900" y="2108200"/>
          <p14:tracePt t="5216" x="3586163" y="2133600"/>
          <p14:tracePt t="5225" x="3508375" y="2141538"/>
          <p14:tracePt t="5232" x="3432175" y="2166938"/>
          <p14:tracePt t="5242" x="3348038" y="2166938"/>
          <p14:tracePt t="5247" x="3262313" y="2184400"/>
          <p14:tracePt t="5256" x="3203575" y="2184400"/>
          <p14:tracePt t="5264" x="3160713" y="2184400"/>
          <p14:tracePt t="5271" x="3109913" y="2184400"/>
          <p14:tracePt t="5279" x="3049588" y="2192338"/>
          <p14:tracePt t="5288" x="2965450" y="2209800"/>
          <p14:tracePt t="5296" x="2922588" y="2209800"/>
          <p14:tracePt t="5304" x="2854325" y="2209800"/>
          <p14:tracePt t="5312" x="2811463" y="2209800"/>
          <p14:tracePt t="5319" x="2719388" y="2209800"/>
          <p14:tracePt t="5328" x="2668588" y="2209800"/>
          <p14:tracePt t="5335" x="2565400" y="2209800"/>
          <p14:tracePt t="5344" x="2497138" y="2209800"/>
          <p14:tracePt t="5352" x="2395538" y="2209800"/>
          <p14:tracePt t="5360" x="2327275" y="2209800"/>
          <p14:tracePt t="5368" x="2243138" y="2209800"/>
          <p14:tracePt t="5376" x="2141538" y="2209800"/>
          <p14:tracePt t="5384" x="2081213" y="2209800"/>
          <p14:tracePt t="5392" x="2022475" y="2209800"/>
          <p14:tracePt t="5400" x="1954213" y="2209800"/>
          <p14:tracePt t="5408" x="1928813" y="2209800"/>
          <p14:tracePt t="5416" x="1885950" y="2209800"/>
          <p14:tracePt t="5425" x="1860550" y="2209800"/>
          <p14:tracePt t="5432" x="1835150" y="2209800"/>
          <p14:tracePt t="5443" x="1809750" y="2209800"/>
          <p14:tracePt t="5447" x="1801813" y="2209800"/>
          <p14:tracePt t="5458" x="1792288" y="2209800"/>
          <p14:tracePt t="5480" x="1784350" y="2209800"/>
          <p14:tracePt t="5568" x="1784350" y="2200275"/>
          <p14:tracePt t="5576" x="1784350" y="2192338"/>
          <p14:tracePt t="5584" x="1776413" y="2192338"/>
          <p14:tracePt t="5600" x="1766888" y="2184400"/>
          <p14:tracePt t="5608" x="1758950" y="2184400"/>
          <p14:tracePt t="5616" x="1741488" y="2166938"/>
          <p14:tracePt t="5624" x="1724025" y="2159000"/>
          <p14:tracePt t="5631" x="1698625" y="2149475"/>
          <p14:tracePt t="5641" x="1682750" y="2149475"/>
          <p14:tracePt t="5648" x="1657350" y="2149475"/>
          <p14:tracePt t="5656" x="1631950" y="2133600"/>
          <p14:tracePt t="5672" x="1606550" y="2133600"/>
          <p14:tracePt t="5688" x="1579563" y="2124075"/>
          <p14:tracePt t="5695" x="1571625" y="2124075"/>
          <p14:tracePt t="5704" x="1571625" y="2116138"/>
          <p14:tracePt t="5712" x="1563688" y="2116138"/>
          <p14:tracePt t="5720" x="1554163" y="2116138"/>
          <p14:tracePt t="5728" x="1546225" y="2116138"/>
          <p14:tracePt t="5744" x="1538288" y="2116138"/>
          <p14:tracePt t="5784" x="1528763" y="2116138"/>
          <p14:tracePt t="5912" x="1528763" y="2108200"/>
          <p14:tracePt t="6504" x="1546225" y="2108200"/>
          <p14:tracePt t="6512" x="1579563" y="2108200"/>
          <p14:tracePt t="6520" x="1639888" y="2116138"/>
          <p14:tracePt t="6528" x="1741488" y="2149475"/>
          <p14:tracePt t="6536" x="1878013" y="2192338"/>
          <p14:tracePt t="6544" x="2022475" y="2217738"/>
          <p14:tracePt t="6552" x="2157413" y="2227263"/>
          <p14:tracePt t="6562" x="2319338" y="2252663"/>
          <p14:tracePt t="6569" x="2481263" y="2278063"/>
          <p14:tracePt t="6577" x="2633663" y="2278063"/>
          <p14:tracePt t="6584" x="2786063" y="2278063"/>
          <p14:tracePt t="6593" x="2930525" y="2278063"/>
          <p14:tracePt t="6599" x="3059113" y="2278063"/>
          <p14:tracePt t="6607" x="3228975" y="2278063"/>
          <p14:tracePt t="6615" x="3381375" y="2278063"/>
          <p14:tracePt t="6624" x="3525838" y="2278063"/>
          <p14:tracePt t="6632" x="3678238" y="2278063"/>
          <p14:tracePt t="6641" x="3806825" y="2293938"/>
          <p14:tracePt t="6647" x="3873500" y="2293938"/>
          <p14:tracePt t="6657" x="3933825" y="2293938"/>
          <p14:tracePt t="6663" x="3959225" y="2293938"/>
          <p14:tracePt t="7583" x="3951288" y="2293938"/>
          <p14:tracePt t="7592" x="3933825" y="2293938"/>
          <p14:tracePt t="7600" x="3883025" y="2293938"/>
          <p14:tracePt t="7607" x="3873500" y="2293938"/>
          <p14:tracePt t="7616" x="3832225" y="2293938"/>
          <p14:tracePt t="7623" x="3797300" y="2293938"/>
          <p14:tracePt t="7632" x="3756025" y="2293938"/>
          <p14:tracePt t="7640" x="3695700" y="2328863"/>
          <p14:tracePt t="7647" x="3594100" y="2362200"/>
          <p14:tracePt t="7657" x="3482975" y="2405063"/>
          <p14:tracePt t="7664" x="3381375" y="2447925"/>
          <p14:tracePt t="7673" x="3287713" y="2498725"/>
          <p14:tracePt t="7679" x="3186113" y="2541588"/>
          <p14:tracePt t="7688" x="3100388" y="2566988"/>
          <p14:tracePt t="7695" x="3033713" y="2608263"/>
          <p14:tracePt t="7704" x="2955925" y="2651125"/>
          <p14:tracePt t="7711" x="2889250" y="2668588"/>
          <p14:tracePt t="7720" x="2838450" y="2701925"/>
          <p14:tracePt t="7728" x="2778125" y="2719388"/>
          <p14:tracePt t="7736" x="2719388" y="2736850"/>
          <p14:tracePt t="7744" x="2651125" y="2762250"/>
          <p14:tracePt t="7752" x="2574925" y="2787650"/>
          <p14:tracePt t="7761" x="2514600" y="2805113"/>
          <p14:tracePt t="7767" x="2471738" y="2813050"/>
          <p14:tracePt t="7778" x="2420938" y="2820988"/>
          <p14:tracePt t="7784" x="2387600" y="2830513"/>
          <p14:tracePt t="7794" x="2370138" y="2846388"/>
          <p14:tracePt t="7800" x="2352675" y="2846388"/>
          <p14:tracePt t="7807" x="2336800" y="2855913"/>
          <p14:tracePt t="7832" x="2319338" y="2855913"/>
          <p14:tracePt t="7840" x="2301875" y="2863850"/>
          <p14:tracePt t="7864" x="2286000" y="2863850"/>
          <p14:tracePt t="7873" x="2276475" y="2863850"/>
          <p14:tracePt t="7879" x="2268538" y="2871788"/>
          <p14:tracePt t="7891" x="2260600" y="2871788"/>
          <p14:tracePt t="7896" x="2251075" y="2889250"/>
          <p14:tracePt t="7904" x="2243138" y="2897188"/>
          <p14:tracePt t="7912" x="2217738" y="2897188"/>
          <p14:tracePt t="7920" x="2208213" y="2914650"/>
          <p14:tracePt t="7928" x="2200275" y="2922588"/>
          <p14:tracePt t="7936" x="2174875" y="2932113"/>
          <p14:tracePt t="8056" x="2166938" y="2940050"/>
          <p14:tracePt t="8064" x="2174875" y="2957513"/>
          <p14:tracePt t="8072" x="2217738" y="2957513"/>
          <p14:tracePt t="8081" x="2286000" y="2965450"/>
          <p14:tracePt t="8087" x="2405063" y="2974975"/>
          <p14:tracePt t="8095" x="2540000" y="3000375"/>
          <p14:tracePt t="8103" x="2684463" y="3000375"/>
          <p14:tracePt t="8111" x="2854325" y="3000375"/>
          <p14:tracePt t="8120" x="2982913" y="3000375"/>
          <p14:tracePt t="8128" x="3092450" y="3000375"/>
          <p14:tracePt t="8135" x="3211513" y="3000375"/>
          <p14:tracePt t="8144" x="3297238" y="3000375"/>
          <p14:tracePt t="8152" x="3338513" y="3000375"/>
          <p14:tracePt t="8160" x="3348038" y="3000375"/>
          <p14:tracePt t="8432" x="3355975" y="3008313"/>
          <p14:tracePt t="8448" x="3355975" y="3025775"/>
          <p14:tracePt t="8456" x="3338513" y="3076575"/>
          <p14:tracePt t="8464" x="3297238" y="3135313"/>
          <p14:tracePt t="8472" x="3270250" y="3170238"/>
          <p14:tracePt t="8480" x="3244850" y="3195638"/>
          <p14:tracePt t="8490" x="3203575" y="3238500"/>
          <p14:tracePt t="8496" x="3152775" y="3289300"/>
          <p14:tracePt t="8504" x="3100388" y="3330575"/>
          <p14:tracePt t="8511" x="3041650" y="3373438"/>
          <p14:tracePt t="8520" x="2955925" y="3424238"/>
          <p14:tracePt t="8528" x="2770188" y="3509963"/>
          <p14:tracePt t="8536" x="2676525" y="3568700"/>
          <p14:tracePt t="8544" x="2540000" y="3611563"/>
          <p14:tracePt t="8551" x="2430463" y="3671888"/>
          <p14:tracePt t="8560" x="2311400" y="3705225"/>
          <p14:tracePt t="8568" x="2208213" y="3756025"/>
          <p14:tracePt t="8578" x="2116138" y="3798888"/>
          <p14:tracePt t="8584" x="2055813" y="3824288"/>
          <p14:tracePt t="8594" x="2005013" y="3849688"/>
          <p14:tracePt t="8600" x="1987550" y="3857625"/>
          <p14:tracePt t="8608" x="1954213" y="3883025"/>
          <p14:tracePt t="8616" x="1954213" y="3892550"/>
          <p14:tracePt t="8783" x="1954213" y="3900488"/>
          <p14:tracePt t="8800" x="1962150" y="3900488"/>
          <p14:tracePt t="8808" x="2005013" y="3900488"/>
          <p14:tracePt t="8815" x="2065338" y="3900488"/>
          <p14:tracePt t="8824" x="2149475" y="3900488"/>
          <p14:tracePt t="8831" x="2225675" y="3900488"/>
          <p14:tracePt t="8840" x="2481263" y="3900488"/>
          <p14:tracePt t="8848" x="2590800" y="3935413"/>
          <p14:tracePt t="8856" x="2709863" y="3951288"/>
          <p14:tracePt t="8864" x="2811463" y="3960813"/>
          <p14:tracePt t="8873" x="2897188" y="3986213"/>
          <p14:tracePt t="8880" x="2940050" y="3994150"/>
          <p14:tracePt t="8889" x="2998788" y="3994150"/>
          <p14:tracePt t="8906" x="3059113" y="4002088"/>
          <p14:tracePt t="8911" x="3084513" y="4002088"/>
          <p14:tracePt t="9280" x="3084513" y="4037013"/>
          <p14:tracePt t="9288" x="3049588" y="4070350"/>
          <p14:tracePt t="9295" x="3016250" y="4087813"/>
          <p14:tracePt t="9305" x="2940050" y="4146550"/>
          <p14:tracePt t="9311" x="2871788" y="4189413"/>
          <p14:tracePt t="9320" x="2778125" y="4232275"/>
          <p14:tracePt t="9327" x="2701925" y="4300538"/>
          <p14:tracePt t="9336" x="2565400" y="4376738"/>
          <p14:tracePt t="9344" x="2481263" y="4435475"/>
          <p14:tracePt t="9352" x="2387600" y="4513263"/>
          <p14:tracePt t="9360" x="2276475" y="4579938"/>
          <p14:tracePt t="9368" x="2182813" y="4657725"/>
          <p14:tracePt t="9376" x="2065338" y="4716463"/>
          <p14:tracePt t="9383" x="1954213" y="4784725"/>
          <p14:tracePt t="9394" x="1843088" y="4827588"/>
          <p14:tracePt t="9399" x="1741488" y="4886325"/>
          <p14:tracePt t="9409" x="1647825" y="4946650"/>
          <p14:tracePt t="9416" x="1571625" y="4987925"/>
          <p14:tracePt t="9424" x="1520825" y="5022850"/>
          <p14:tracePt t="9432" x="1487488" y="5048250"/>
          <p14:tracePt t="9439" x="1452563" y="5073650"/>
          <p14:tracePt t="9447" x="1435100" y="5081588"/>
          <p14:tracePt t="9456" x="1409700" y="5081588"/>
          <p14:tracePt t="9464" x="1401763" y="5091113"/>
          <p14:tracePt t="9489" x="1393825" y="5091113"/>
          <p14:tracePt t="9584" x="1384300" y="5091113"/>
          <p14:tracePt t="9592" x="1384300" y="5081588"/>
          <p14:tracePt t="9624" x="1384300" y="5073650"/>
          <p14:tracePt t="9632" x="1393825" y="5064125"/>
          <p14:tracePt t="9648" x="1393825" y="5056188"/>
          <p14:tracePt t="9664" x="1401763" y="5056188"/>
          <p14:tracePt t="9712" x="1409700" y="5056188"/>
          <p14:tracePt t="9720" x="1401763" y="5073650"/>
          <p14:tracePt t="9736" x="1393825" y="5073650"/>
          <p14:tracePt t="9743" x="1368425" y="5073650"/>
          <p14:tracePt t="9767" x="1368425" y="5048250"/>
          <p14:tracePt t="9792" x="1384300" y="5038725"/>
          <p14:tracePt t="9800" x="1503363" y="5030788"/>
          <p14:tracePt t="9809" x="1606550" y="5030788"/>
          <p14:tracePt t="9816" x="1741488" y="5030788"/>
          <p14:tracePt t="9824" x="1827213" y="5030788"/>
          <p14:tracePt t="9832" x="1903413" y="5030788"/>
          <p14:tracePt t="9840" x="1962150" y="5030788"/>
          <p14:tracePt t="9848" x="1971675" y="5038725"/>
          <p14:tracePt t="9856" x="2005013" y="5048250"/>
          <p14:tracePt t="9864" x="2038350" y="5048250"/>
          <p14:tracePt t="9872" x="2047875" y="5056188"/>
          <p14:tracePt t="9880" x="2065338" y="5056188"/>
          <p14:tracePt t="10408" x="2081213" y="5030788"/>
          <p14:tracePt t="10416" x="2106613" y="5030788"/>
          <p14:tracePt t="10424" x="2132013" y="5030788"/>
          <p14:tracePt t="10431" x="2208213" y="5030788"/>
          <p14:tracePt t="10441" x="2268538" y="5030788"/>
          <p14:tracePt t="10448" x="2352675" y="5030788"/>
          <p14:tracePt t="10456" x="2395538" y="5030788"/>
          <p14:tracePt t="10463" x="2430463" y="5022850"/>
          <p14:tracePt t="10471" x="2455863" y="5022850"/>
          <p14:tracePt t="10479" x="2481263" y="5013325"/>
          <p14:tracePt t="10487" x="2489200" y="5013325"/>
          <p14:tracePt t="10495" x="2524125" y="5013325"/>
          <p14:tracePt t="10504" x="2549525" y="5013325"/>
          <p14:tracePt t="10511" x="2557463" y="5013325"/>
          <p14:tracePt t="10520" x="2565400" y="5013325"/>
          <p14:tracePt t="10527" x="2582863" y="5013325"/>
          <p14:tracePt t="10543" x="2590800" y="5013325"/>
          <p14:tracePt t="10631" x="2608263" y="5013325"/>
          <p14:tracePt t="10640" x="2625725" y="5013325"/>
          <p14:tracePt t="10647" x="2659063" y="5013325"/>
          <p14:tracePt t="10655" x="2693988" y="5013325"/>
          <p14:tracePt t="10664" x="2744788" y="5013325"/>
          <p14:tracePt t="10672" x="2795588" y="5030788"/>
          <p14:tracePt t="10680" x="2854325" y="5038725"/>
          <p14:tracePt t="10688" x="2897188" y="5048250"/>
          <p14:tracePt t="10695" x="2973388" y="5064125"/>
          <p14:tracePt t="10705" x="3033713" y="5064125"/>
          <p14:tracePt t="10712" x="3100388" y="5081588"/>
          <p14:tracePt t="10720" x="3194050" y="5091113"/>
          <p14:tracePt t="10727" x="3262313" y="5106988"/>
          <p14:tracePt t="10736" x="3348038" y="5106988"/>
          <p14:tracePt t="10743" x="3406775" y="5106988"/>
          <p14:tracePt t="10752" x="3492500" y="5106988"/>
          <p14:tracePt t="10760" x="3533775" y="5106988"/>
          <p14:tracePt t="10768" x="3559175" y="5106988"/>
          <p14:tracePt t="10776" x="3586163" y="5106988"/>
          <p14:tracePt t="10792" x="3594100" y="5106988"/>
          <p14:tracePt t="10800" x="3602038" y="5106988"/>
          <p14:tracePt t="10817" x="3611563" y="5106988"/>
          <p14:tracePt t="10904" x="3619500" y="5106988"/>
          <p14:tracePt t="10911" x="3627438" y="5106988"/>
          <p14:tracePt t="10920" x="3644900" y="5099050"/>
          <p14:tracePt t="10927" x="3662363" y="5099050"/>
          <p14:tracePt t="10936" x="3678238" y="5099050"/>
          <p14:tracePt t="10943" x="3695700" y="5099050"/>
          <p14:tracePt t="10952" x="3729038" y="5099050"/>
          <p14:tracePt t="10960" x="3763963" y="5099050"/>
          <p14:tracePt t="10968" x="3806825" y="5099050"/>
          <p14:tracePt t="10976" x="3832225" y="5099050"/>
          <p14:tracePt t="10984" x="3857625" y="5099050"/>
          <p14:tracePt t="10992" x="3873500" y="5099050"/>
          <p14:tracePt t="11008" x="3890963" y="5091113"/>
          <p14:tracePt t="11584" x="3883025" y="5091113"/>
          <p14:tracePt t="11600" x="3857625" y="5091113"/>
          <p14:tracePt t="11608" x="3840163" y="5091113"/>
          <p14:tracePt t="11615" x="3771900" y="5091113"/>
          <p14:tracePt t="11624" x="3695700" y="5141913"/>
          <p14:tracePt t="11631" x="3619500" y="5192713"/>
          <p14:tracePt t="11640" x="3525838" y="5276850"/>
          <p14:tracePt t="11648" x="3441700" y="5345113"/>
          <p14:tracePt t="11656" x="3348038" y="5413375"/>
          <p14:tracePt t="11664" x="3228975" y="5497513"/>
          <p14:tracePt t="11671" x="3127375" y="5565775"/>
          <p14:tracePt t="11679" x="3033713" y="5608638"/>
          <p14:tracePt t="11688" x="2914650" y="5684838"/>
          <p14:tracePt t="11696" x="2828925" y="5727700"/>
          <p14:tracePt t="11705" x="2727325" y="5770563"/>
          <p14:tracePt t="11712" x="2616200" y="5829300"/>
          <p14:tracePt t="11721" x="2557463" y="5854700"/>
          <p14:tracePt t="11727" x="2455863" y="5897563"/>
          <p14:tracePt t="11736" x="2405063" y="5915025"/>
          <p14:tracePt t="11743" x="2370138" y="5932488"/>
          <p14:tracePt t="11752" x="2336800" y="5940425"/>
          <p14:tracePt t="11761" x="2319338" y="5948363"/>
          <p14:tracePt t="11767" x="2293938" y="5957888"/>
          <p14:tracePt t="11776" x="2251075" y="5973763"/>
          <p14:tracePt t="11784" x="2243138" y="5973763"/>
          <p14:tracePt t="11792" x="2208213" y="5983288"/>
          <p14:tracePt t="11800" x="2200275" y="5983288"/>
          <p14:tracePt t="11808" x="2174875" y="5991225"/>
          <p14:tracePt t="11816" x="2149475" y="5991225"/>
          <p14:tracePt t="11824" x="2124075" y="5999163"/>
          <p14:tracePt t="11832" x="2098675" y="5999163"/>
          <p14:tracePt t="11841" x="2055813" y="5999163"/>
          <p14:tracePt t="11848" x="2022475" y="5999163"/>
          <p14:tracePt t="11856" x="1987550" y="5999163"/>
          <p14:tracePt t="11864" x="1936750" y="6016625"/>
          <p14:tracePt t="11872" x="1893888" y="6016625"/>
          <p14:tracePt t="11880" x="1835150" y="6016625"/>
          <p14:tracePt t="11888" x="1776413" y="6016625"/>
          <p14:tracePt t="11896" x="1716088" y="6016625"/>
          <p14:tracePt t="11906" x="1673225" y="6016625"/>
          <p14:tracePt t="11912" x="1631950" y="6016625"/>
          <p14:tracePt t="11921" x="1606550" y="6016625"/>
          <p14:tracePt t="11928" x="1579563" y="6016625"/>
          <p14:tracePt t="11936" x="1563688" y="6016625"/>
          <p14:tracePt t="11944" x="1554163" y="6016625"/>
          <p14:tracePt t="11952" x="1546225" y="6016625"/>
          <p14:tracePt t="11967" x="1538288" y="6016625"/>
          <p14:tracePt t="12239" x="1546225" y="6016625"/>
          <p14:tracePt t="12247" x="1563688" y="6016625"/>
          <p14:tracePt t="12256" x="1579563" y="6016625"/>
          <p14:tracePt t="12263" x="1614488" y="6016625"/>
          <p14:tracePt t="12271" x="1639888" y="6016625"/>
          <p14:tracePt t="12279" x="1673225" y="6016625"/>
          <p14:tracePt t="12287" x="1708150" y="6016625"/>
          <p14:tracePt t="12296" x="1749425" y="6016625"/>
          <p14:tracePt t="12304" x="1792288" y="6016625"/>
          <p14:tracePt t="12312" x="1835150" y="6016625"/>
          <p14:tracePt t="12321" x="1860550" y="6016625"/>
          <p14:tracePt t="12328" x="1903413" y="6016625"/>
          <p14:tracePt t="12336" x="1936750" y="6016625"/>
          <p14:tracePt t="12344" x="1962150" y="6016625"/>
          <p14:tracePt t="12352" x="1979613" y="6016625"/>
          <p14:tracePt t="12359" x="1997075" y="6016625"/>
          <p14:tracePt t="12647" x="2012950" y="6016625"/>
          <p14:tracePt t="12655" x="2038350" y="6016625"/>
          <p14:tracePt t="12663" x="2073275" y="6016625"/>
          <p14:tracePt t="12672" x="2106613" y="6016625"/>
          <p14:tracePt t="12679" x="2132013" y="6016625"/>
          <p14:tracePt t="12687" x="2174875" y="6016625"/>
          <p14:tracePt t="12696" x="2200275" y="6016625"/>
          <p14:tracePt t="12704" x="2243138" y="6016625"/>
          <p14:tracePt t="12712" x="2293938" y="6016625"/>
          <p14:tracePt t="12721" x="2327275" y="6008688"/>
          <p14:tracePt t="12727" x="2370138" y="6008688"/>
          <p14:tracePt t="12737" x="2395538" y="5999163"/>
          <p14:tracePt t="12744" x="2420938" y="5983288"/>
          <p14:tracePt t="12754" x="2446338" y="5973763"/>
          <p14:tracePt t="12761" x="2463800" y="5965825"/>
          <p14:tracePt t="12768" x="2489200" y="5957888"/>
          <p14:tracePt t="12776" x="2506663" y="5940425"/>
          <p14:tracePt t="12968" x="2506663" y="5905500"/>
          <p14:tracePt t="12976" x="2549525" y="5897563"/>
          <p14:tracePt t="12984" x="2616200" y="5889625"/>
          <p14:tracePt t="12992" x="2676525" y="5889625"/>
          <p14:tracePt t="13000" x="2735263" y="5889625"/>
          <p14:tracePt t="13008" x="2778125" y="5880100"/>
          <p14:tracePt t="13016" x="2838450" y="5854700"/>
          <p14:tracePt t="13024" x="2914650" y="5854700"/>
          <p14:tracePt t="13032" x="2990850" y="5838825"/>
          <p14:tracePt t="13041" x="3059113" y="5838825"/>
          <p14:tracePt t="13047" x="3117850" y="5838825"/>
          <p14:tracePt t="13056" x="3160713" y="5838825"/>
          <p14:tracePt t="13064" x="3178175" y="5838825"/>
          <p14:tracePt t="13072" x="3186113" y="5838825"/>
          <p14:tracePt t="13080" x="3203575" y="5838825"/>
          <p14:tracePt t="13128" x="3211513" y="5838825"/>
          <p14:tracePt t="13312" x="3211513" y="5821363"/>
          <p14:tracePt t="13320" x="3211513" y="5813425"/>
          <p14:tracePt t="13328" x="3211513" y="5803900"/>
          <p14:tracePt t="13408" x="3211513" y="5788025"/>
          <p14:tracePt t="13416" x="3228975" y="5753100"/>
          <p14:tracePt t="13424" x="3270250" y="5719763"/>
          <p14:tracePt t="13431" x="3313113" y="5668963"/>
          <p14:tracePt t="13440" x="3348038" y="5616575"/>
          <p14:tracePt t="13448" x="3363913" y="5583238"/>
          <p14:tracePt t="13458" x="3363913" y="5524500"/>
          <p14:tracePt t="13464" x="3389313" y="5472113"/>
          <p14:tracePt t="13473" x="3389313" y="5430838"/>
          <p14:tracePt t="13480" x="3398838" y="5370513"/>
          <p14:tracePt t="13487" x="3398838" y="5302250"/>
          <p14:tracePt t="13496" x="3398838" y="5218113"/>
          <p14:tracePt t="13505" x="3398838" y="5116513"/>
          <p14:tracePt t="13512" x="3398838" y="5005388"/>
          <p14:tracePt t="13520" x="3406775" y="4903788"/>
          <p14:tracePt t="13527" x="3424238" y="4792663"/>
          <p14:tracePt t="13538" x="3441700" y="4691063"/>
          <p14:tracePt t="13544" x="3449638" y="4597400"/>
          <p14:tracePt t="13552" x="3467100" y="4513263"/>
          <p14:tracePt t="13576" x="3492500" y="4503738"/>
          <p14:tracePt t="13584" x="3482975" y="4478338"/>
          <p14:tracePt t="13688" x="3492500" y="4445000"/>
          <p14:tracePt t="13696" x="3533775" y="4394200"/>
          <p14:tracePt t="13704" x="3568700" y="4283075"/>
          <p14:tracePt t="13711" x="3602038" y="4232275"/>
          <p14:tracePt t="13720" x="3602038" y="4224338"/>
          <p14:tracePt t="13728" x="3611563" y="4214813"/>
          <p14:tracePt t="13739" x="3652838" y="4181475"/>
          <p14:tracePt t="13744" x="3687763" y="4105275"/>
          <p14:tracePt t="13753" x="3721100" y="4011613"/>
          <p14:tracePt t="13759" x="3756025" y="3935413"/>
          <p14:tracePt t="13768" x="3832225" y="3738563"/>
          <p14:tracePt t="13775" x="3883025" y="3636963"/>
          <p14:tracePt t="13784" x="3941763" y="3543300"/>
          <p14:tracePt t="13792" x="3992563" y="3459163"/>
          <p14:tracePt t="13800" x="4035425" y="3408363"/>
          <p14:tracePt t="13808" x="4078288" y="3330575"/>
          <p14:tracePt t="13818" x="4095750" y="3305175"/>
          <p14:tracePt t="13824" x="4121150" y="3271838"/>
          <p14:tracePt t="13832" x="4129088" y="3263900"/>
          <p14:tracePt t="13842" x="4129088" y="3254375"/>
          <p14:tracePt t="14160" x="4137025" y="3254375"/>
          <p14:tracePt t="14167" x="4154488" y="3246438"/>
          <p14:tracePt t="14176" x="4179888" y="3195638"/>
          <p14:tracePt t="14184" x="4222750" y="3144838"/>
          <p14:tracePt t="14192" x="4265613" y="3094038"/>
          <p14:tracePt t="14200" x="4291013" y="3051175"/>
          <p14:tracePt t="14208" x="4316413" y="3025775"/>
          <p14:tracePt t="14216" x="4324350" y="3008313"/>
          <p14:tracePt t="14224" x="4349750" y="2974975"/>
          <p14:tracePt t="14232" x="4392613" y="2932113"/>
          <p14:tracePt t="14241" x="4418013" y="2897188"/>
          <p14:tracePt t="14248" x="4486275" y="2855913"/>
          <p14:tracePt t="14257" x="4519613" y="2813050"/>
          <p14:tracePt t="14264" x="4570413" y="2762250"/>
          <p14:tracePt t="14272" x="4595813" y="2727325"/>
          <p14:tracePt t="14280" x="4605338" y="2701925"/>
          <p14:tracePt t="14287" x="4613275" y="2668588"/>
          <p14:tracePt t="14296" x="4630738" y="2633663"/>
          <p14:tracePt t="14304" x="4638675" y="2600325"/>
          <p14:tracePt t="14312" x="4638675" y="2582863"/>
          <p14:tracePt t="14320" x="4646613" y="2557463"/>
          <p14:tracePt t="14328" x="4646613" y="2524125"/>
          <p14:tracePt t="14337" x="4646613" y="2516188"/>
          <p14:tracePt t="14344" x="4656138" y="2489200"/>
          <p14:tracePt t="14353" x="4656138" y="2481263"/>
          <p14:tracePt t="14360" x="4656138" y="2473325"/>
          <p14:tracePt t="14391" x="4656138" y="2489200"/>
          <p14:tracePt t="14399" x="4656138" y="2524125"/>
          <p14:tracePt t="14408" x="4630738" y="2541588"/>
          <p14:tracePt t="14416" x="4621213" y="2592388"/>
          <p14:tracePt t="14424" x="4613275" y="2608263"/>
          <p14:tracePt t="14432" x="4605338" y="2617788"/>
          <p14:tracePt t="14440" x="4587875" y="2600325"/>
          <p14:tracePt t="14616" x="4587875" y="2592388"/>
          <p14:tracePt t="14672" x="4579938" y="2582863"/>
          <p14:tracePt t="14696" x="4579938" y="2574925"/>
          <p14:tracePt t="14712" x="4579938" y="2566988"/>
          <p14:tracePt t="14719" x="4587875" y="2541588"/>
          <p14:tracePt t="14727" x="4595813" y="2532063"/>
          <p14:tracePt t="14735" x="4595813" y="2524125"/>
          <p14:tracePt t="14743" x="4613275" y="2516188"/>
          <p14:tracePt t="14751" x="4630738" y="2506663"/>
          <p14:tracePt t="14759" x="4638675" y="2506663"/>
          <p14:tracePt t="14767" x="4646613" y="2498725"/>
          <p14:tracePt t="14776" x="4673600" y="2489200"/>
          <p14:tracePt t="14792" x="4689475" y="2481263"/>
          <p14:tracePt t="14800" x="4706938" y="2473325"/>
          <p14:tracePt t="14808" x="4732338" y="2463800"/>
          <p14:tracePt t="14816" x="4765675" y="2455863"/>
          <p14:tracePt t="14824" x="4800600" y="2438400"/>
          <p14:tracePt t="14832" x="4833938" y="2438400"/>
          <p14:tracePt t="14840" x="4876800" y="2438400"/>
          <p14:tracePt t="14848" x="4919663" y="2438400"/>
          <p14:tracePt t="14856" x="4962525" y="2438400"/>
          <p14:tracePt t="14864" x="5013325" y="2438400"/>
          <p14:tracePt t="14872" x="5080000" y="2438400"/>
          <p14:tracePt t="14880" x="5148263" y="2438400"/>
          <p14:tracePt t="14888" x="5276850" y="2438400"/>
          <p14:tracePt t="14896" x="5378450" y="2438400"/>
          <p14:tracePt t="14908" x="5480050" y="2438400"/>
          <p14:tracePt t="14912" x="5565775" y="2438400"/>
          <p14:tracePt t="14920" x="5649913" y="2438400"/>
          <p14:tracePt t="14927" x="5761038" y="2438400"/>
          <p14:tracePt t="14936" x="5862638" y="2438400"/>
          <p14:tracePt t="14944" x="5972175" y="2438400"/>
          <p14:tracePt t="14953" x="6083300" y="2438400"/>
          <p14:tracePt t="14960" x="6194425" y="2438400"/>
          <p14:tracePt t="14968" x="6296025" y="2438400"/>
          <p14:tracePt t="14976" x="6397625" y="2438400"/>
          <p14:tracePt t="14984" x="6465888" y="2430463"/>
          <p14:tracePt t="14992" x="6559550" y="2413000"/>
          <p14:tracePt t="15000" x="6618288" y="2405063"/>
          <p14:tracePt t="15008" x="6669088" y="2405063"/>
          <p14:tracePt t="15016" x="6737350" y="2387600"/>
          <p14:tracePt t="15023" x="6762750" y="2379663"/>
          <p14:tracePt t="15032" x="6788150" y="2379663"/>
          <p14:tracePt t="15040" x="6805613" y="2371725"/>
          <p14:tracePt t="15048" x="6813550" y="2371725"/>
          <p14:tracePt t="15064" x="6823075" y="2371725"/>
          <p14:tracePt t="15080" x="6831013" y="2362200"/>
          <p14:tracePt t="15136" x="6848475" y="2362200"/>
          <p14:tracePt t="15168" x="6856413" y="2362200"/>
          <p14:tracePt t="15208" x="6856413" y="2354263"/>
          <p14:tracePt t="15216" x="6864350" y="2344738"/>
          <p14:tracePt t="15240" x="6873875" y="2344738"/>
          <p14:tracePt t="15256" x="6873875" y="2328863"/>
          <p14:tracePt t="15264" x="6881813" y="2319338"/>
          <p14:tracePt t="15280" x="6889750" y="2311400"/>
          <p14:tracePt t="15296" x="6899275" y="2303463"/>
          <p14:tracePt t="15304" x="6899275" y="2293938"/>
          <p14:tracePt t="15370" x="6899275" y="2286000"/>
          <p14:tracePt t="15553" x="6889750" y="2260600"/>
          <p14:tracePt t="15559" x="6856413" y="2235200"/>
          <p14:tracePt t="15568" x="6813550" y="2209800"/>
          <p14:tracePt t="15576" x="6797675" y="2200275"/>
          <p14:tracePt t="15587" x="6745288" y="2184400"/>
          <p14:tracePt t="15592" x="6686550" y="2159000"/>
          <p14:tracePt t="15600" x="6635750" y="2133600"/>
          <p14:tracePt t="15607" x="6575425" y="2090738"/>
          <p14:tracePt t="15615" x="6524625" y="2065338"/>
          <p14:tracePt t="15624" x="6465888" y="2030413"/>
          <p14:tracePt t="15632" x="6389688" y="1997075"/>
          <p14:tracePt t="15640" x="6329363" y="1979613"/>
          <p14:tracePt t="15647" x="6261100" y="1954213"/>
          <p14:tracePt t="15657" x="6227763" y="1946275"/>
          <p14:tracePt t="15663" x="6202363" y="1938338"/>
          <p14:tracePt t="15674" x="6176963" y="1938338"/>
          <p14:tracePt t="15680" x="6151563" y="1938338"/>
          <p14:tracePt t="15689" x="6116638" y="1938338"/>
          <p14:tracePt t="15696" x="6083300" y="1920875"/>
          <p14:tracePt t="15705" x="6057900" y="1920875"/>
          <p14:tracePt t="15712" x="6024563" y="1920875"/>
          <p14:tracePt t="15719" x="5989638" y="1920875"/>
          <p14:tracePt t="15728" x="5964238" y="1920875"/>
          <p14:tracePt t="15736" x="5938838" y="1920875"/>
          <p14:tracePt t="15744" x="5930900" y="1911350"/>
          <p14:tracePt t="15847" x="5972175" y="1963738"/>
          <p14:tracePt t="15856" x="6032500" y="1979613"/>
          <p14:tracePt t="15864" x="6151563" y="2030413"/>
          <p14:tracePt t="15872" x="6261100" y="2065338"/>
          <p14:tracePt t="15880" x="6397625" y="2090738"/>
          <p14:tracePt t="15889" x="6550025" y="2098675"/>
          <p14:tracePt t="15905" x="6899275" y="2098675"/>
          <p14:tracePt t="15912" x="7188200" y="2098675"/>
          <p14:tracePt t="15919" x="7502525" y="2098675"/>
          <p14:tracePt t="15927" x="7875588" y="2098675"/>
          <p14:tracePt t="15936" x="8283575" y="2098675"/>
          <p14:tracePt t="15944" x="8658225" y="2098675"/>
          <p14:tracePt t="15952" x="8972550" y="2098675"/>
          <p14:tracePt t="15960" x="9209088" y="2098675"/>
          <p14:tracePt t="15969" x="9345613" y="2098675"/>
          <p14:tracePt t="15976" x="9456738" y="2098675"/>
          <p14:tracePt t="15984" x="9558338" y="2098675"/>
          <p14:tracePt t="15991" x="9591675" y="2098675"/>
          <p14:tracePt t="16000" x="9601200" y="2098675"/>
          <p14:tracePt t="16200" x="9550400" y="2098675"/>
          <p14:tracePt t="16207" x="9464675" y="2098675"/>
          <p14:tracePt t="16216" x="9363075" y="2098675"/>
          <p14:tracePt t="16224" x="9251950" y="2098675"/>
          <p14:tracePt t="16232" x="9167813" y="2098675"/>
          <p14:tracePt t="16240" x="9056688" y="2098675"/>
          <p14:tracePt t="16248" x="8912225" y="2098675"/>
          <p14:tracePt t="16256" x="8777288" y="2098675"/>
          <p14:tracePt t="16264" x="8632825" y="2098675"/>
          <p14:tracePt t="16272" x="8496300" y="2098675"/>
          <p14:tracePt t="16280" x="8377238" y="2098675"/>
          <p14:tracePt t="16288" x="8283575" y="2098675"/>
          <p14:tracePt t="16296" x="8207375" y="2098675"/>
          <p14:tracePt t="16304" x="8156575" y="2098675"/>
          <p14:tracePt t="16312" x="8121650" y="2098675"/>
          <p14:tracePt t="16320" x="8096250" y="2098675"/>
          <p14:tracePt t="16328" x="8088313" y="2098675"/>
          <p14:tracePt t="16512" x="8080375" y="2098675"/>
          <p14:tracePt t="16520" x="8062913" y="2098675"/>
          <p14:tracePt t="16528" x="8045450" y="2098675"/>
          <p14:tracePt t="16535" x="8020050" y="2098675"/>
          <p14:tracePt t="16544" x="7977188" y="2098675"/>
          <p14:tracePt t="16552" x="7951788" y="2098675"/>
          <p14:tracePt t="16560" x="7926388" y="2098675"/>
          <p14:tracePt t="16569" x="7885113" y="2098675"/>
          <p14:tracePt t="16576" x="7842250" y="2098675"/>
          <p14:tracePt t="16586" x="7791450" y="2098675"/>
          <p14:tracePt t="16592" x="7773988" y="2098675"/>
          <p14:tracePt t="16600" x="7756525" y="2098675"/>
          <p14:tracePt t="16712" x="7781925" y="2098675"/>
          <p14:tracePt t="16720" x="7832725" y="2098675"/>
          <p14:tracePt t="16728" x="7918450" y="2098675"/>
          <p14:tracePt t="16735" x="8121650" y="2124075"/>
          <p14:tracePt t="16744" x="8301038" y="2141538"/>
          <p14:tracePt t="16752" x="8478838" y="2141538"/>
          <p14:tracePt t="16760" x="8658225" y="2141538"/>
          <p14:tracePt t="16769" x="8810625" y="2141538"/>
          <p14:tracePt t="16776" x="8963025" y="2141538"/>
          <p14:tracePt t="16785" x="9091613" y="2141538"/>
          <p14:tracePt t="16792" x="9201150" y="2141538"/>
          <p14:tracePt t="16800" x="9261475" y="2141538"/>
          <p14:tracePt t="16807" x="9286875" y="2141538"/>
          <p14:tracePt t="17032" x="9261475" y="2149475"/>
          <p14:tracePt t="17040" x="9209088" y="2149475"/>
          <p14:tracePt t="17048" x="9142413" y="2149475"/>
          <p14:tracePt t="17056" x="9074150" y="2149475"/>
          <p14:tracePt t="17064" x="8988425" y="2149475"/>
          <p14:tracePt t="17072" x="8828088" y="2149475"/>
          <p14:tracePt t="17080" x="8716963" y="2149475"/>
          <p14:tracePt t="17088" x="8632825" y="2149475"/>
          <p14:tracePt t="17096" x="8529638" y="2149475"/>
          <p14:tracePt t="17104" x="8445500" y="2149475"/>
          <p14:tracePt t="17112" x="8359775" y="2149475"/>
          <p14:tracePt t="17120" x="8291513" y="2149475"/>
          <p14:tracePt t="17128" x="8224838" y="2149475"/>
          <p14:tracePt t="17137" x="8174038" y="2149475"/>
          <p14:tracePt t="17144" x="8131175" y="2149475"/>
          <p14:tracePt t="17152" x="8105775" y="2149475"/>
          <p14:tracePt t="17159" x="8070850" y="2149475"/>
          <p14:tracePt t="17168" x="8062913" y="2149475"/>
          <p14:tracePt t="17176" x="8054975" y="2149475"/>
          <p14:tracePt t="17296" x="8080375" y="2149475"/>
          <p14:tracePt t="17304" x="8147050" y="2149475"/>
          <p14:tracePt t="17312" x="8232775" y="2149475"/>
          <p14:tracePt t="17320" x="8445500" y="2149475"/>
          <p14:tracePt t="17327" x="8572500" y="2149475"/>
          <p14:tracePt t="17336" x="8767763" y="2149475"/>
          <p14:tracePt t="17344" x="8972550" y="2149475"/>
          <p14:tracePt t="17352" x="9201150" y="2149475"/>
          <p14:tracePt t="17359" x="9380538" y="2149475"/>
          <p14:tracePt t="17369" x="9532938" y="2149475"/>
          <p14:tracePt t="17376" x="9659938" y="2149475"/>
          <p14:tracePt t="17386" x="9761538" y="2149475"/>
          <p14:tracePt t="17392" x="9804400" y="2149475"/>
          <p14:tracePt t="17401" x="9812338" y="2149475"/>
          <p14:tracePt t="17504" x="9821863" y="2149475"/>
          <p14:tracePt t="17512" x="9821863" y="2166938"/>
          <p14:tracePt t="17520" x="9804400" y="2209800"/>
          <p14:tracePt t="17527" x="9786938" y="2235200"/>
          <p14:tracePt t="17535" x="9736138" y="2286000"/>
          <p14:tracePt t="17544" x="9685338" y="2344738"/>
          <p14:tracePt t="17552" x="9601200" y="2438400"/>
          <p14:tracePt t="17559" x="9540875" y="2506663"/>
          <p14:tracePt t="17568" x="9456738" y="2574925"/>
          <p14:tracePt t="17576" x="9353550" y="2643188"/>
          <p14:tracePt t="17586" x="9236075" y="2701925"/>
          <p14:tracePt t="17592" x="9142413" y="2744788"/>
          <p14:tracePt t="17601" x="9031288" y="2787650"/>
          <p14:tracePt t="17607" x="8937625" y="2805113"/>
          <p14:tracePt t="17616" x="8836025" y="2838450"/>
          <p14:tracePt t="17625" x="8777288" y="2863850"/>
          <p14:tracePt t="17632" x="8674100" y="2881313"/>
          <p14:tracePt t="17640" x="8589963" y="2914650"/>
          <p14:tracePt t="17648" x="8539163" y="2922588"/>
          <p14:tracePt t="17658" x="8496300" y="2932113"/>
          <p14:tracePt t="17663" x="8470900" y="2940050"/>
          <p14:tracePt t="17672" x="8445500" y="2957513"/>
          <p14:tracePt t="17680" x="8435975" y="2965450"/>
          <p14:tracePt t="17690" x="8420100" y="2974975"/>
          <p14:tracePt t="17696" x="8402638" y="2982913"/>
          <p14:tracePt t="17728" x="8394700" y="2990850"/>
          <p14:tracePt t="17776" x="8394700" y="3008313"/>
          <p14:tracePt t="17784" x="8428038" y="3033713"/>
          <p14:tracePt t="17792" x="8488363" y="3051175"/>
          <p14:tracePt t="17800" x="8640763" y="3067050"/>
          <p14:tracePt t="17807" x="8810625" y="3067050"/>
          <p14:tracePt t="17816" x="9082088" y="3094038"/>
          <p14:tracePt t="17824" x="9328150" y="3109913"/>
          <p14:tracePt t="17832" x="9642475" y="3109913"/>
          <p14:tracePt t="17840" x="9906000" y="3109913"/>
          <p14:tracePt t="17848" x="10194925" y="3109913"/>
          <p14:tracePt t="17856" x="10399713" y="3109913"/>
          <p14:tracePt t="17864" x="10552113" y="3109913"/>
          <p14:tracePt t="17872" x="10637838" y="3109913"/>
          <p14:tracePt t="17880" x="10679113" y="3109913"/>
          <p14:tracePt t="17901" x="10704513" y="3109913"/>
          <p14:tracePt t="17984" x="10696575" y="3135313"/>
          <p14:tracePt t="17991" x="10645775" y="3178175"/>
          <p14:tracePt t="18000" x="10577513" y="3263900"/>
          <p14:tracePt t="18008" x="10483850" y="3355975"/>
          <p14:tracePt t="18016" x="10407650" y="3433763"/>
          <p14:tracePt t="18023" x="10237788" y="3586163"/>
          <p14:tracePt t="18032" x="10042525" y="3713163"/>
          <p14:tracePt t="18040" x="9821863" y="3806825"/>
          <p14:tracePt t="18047" x="9558338" y="3900488"/>
          <p14:tracePt t="18056" x="9193213" y="4079875"/>
          <p14:tracePt t="18064" x="8836025" y="4224338"/>
          <p14:tracePt t="18072" x="8513763" y="4333875"/>
          <p14:tracePt t="18079" x="8215313" y="4452938"/>
          <p14:tracePt t="18088" x="7969250" y="4572000"/>
          <p14:tracePt t="18096" x="7850188" y="4630738"/>
          <p14:tracePt t="18105" x="7781925" y="4648200"/>
          <p14:tracePt t="18112" x="7731125" y="4683125"/>
          <p14:tracePt t="18120" x="7697788" y="4699000"/>
          <p14:tracePt t="18128" x="7680325" y="4708525"/>
          <p14:tracePt t="18192" x="7697788" y="4708525"/>
          <p14:tracePt t="18200" x="7773988" y="4708525"/>
          <p14:tracePt t="18207" x="7850188" y="4708525"/>
          <p14:tracePt t="18216" x="8080375" y="4708525"/>
          <p14:tracePt t="18223" x="8224838" y="4699000"/>
          <p14:tracePt t="18232" x="8470900" y="4657725"/>
          <p14:tracePt t="18240" x="8818563" y="4640263"/>
          <p14:tracePt t="18248" x="9226550" y="4640263"/>
          <p14:tracePt t="18255" x="9601200" y="4640263"/>
          <p14:tracePt t="18264" x="10169525" y="4640263"/>
          <p14:tracePt t="18272" x="10612438" y="4622800"/>
          <p14:tracePt t="18280" x="10960100" y="4622800"/>
          <p14:tracePt t="18288" x="11282363" y="4589463"/>
          <p14:tracePt t="18296" x="11545888" y="4589463"/>
          <p14:tracePt t="18304" x="11699875" y="4589463"/>
          <p14:tracePt t="18312" x="11801475" y="4589463"/>
          <p14:tracePt t="18320" x="11844338" y="4589463"/>
          <p14:tracePt t="18328" x="11852275" y="4589463"/>
          <p14:tracePt t="18400" x="11791950" y="4589463"/>
          <p14:tracePt t="18408" x="11733213" y="4597400"/>
          <p14:tracePt t="18416" x="11647488" y="4605338"/>
          <p14:tracePt t="18423" x="11530013" y="4630738"/>
          <p14:tracePt t="18432" x="11401425" y="4640263"/>
          <p14:tracePt t="18439" x="11274425" y="4665663"/>
          <p14:tracePt t="18448" x="11122025" y="4691063"/>
          <p14:tracePt t="18456" x="10977563" y="4716463"/>
          <p14:tracePt t="18464" x="10782300" y="4716463"/>
          <p14:tracePt t="18472" x="10577513" y="4716463"/>
          <p14:tracePt t="18480" x="10364788" y="4724400"/>
          <p14:tracePt t="18489" x="10136188" y="4724400"/>
          <p14:tracePt t="18496" x="9906000" y="4724400"/>
          <p14:tracePt t="18504" x="9659938" y="4759325"/>
          <p14:tracePt t="18512" x="9456738" y="4759325"/>
          <p14:tracePt t="18521" x="9277350" y="4759325"/>
          <p14:tracePt t="18528" x="9132888" y="4767263"/>
          <p14:tracePt t="18536" x="8997950" y="4784725"/>
          <p14:tracePt t="18543" x="8869363" y="4784725"/>
          <p14:tracePt t="18551" x="8759825" y="4784725"/>
          <p14:tracePt t="18559" x="8615363" y="4784725"/>
          <p14:tracePt t="18568" x="8504238" y="4784725"/>
          <p14:tracePt t="18576" x="8377238" y="4784725"/>
          <p14:tracePt t="18585" x="8266113" y="4784725"/>
          <p14:tracePt t="18592" x="8181975" y="4784725"/>
          <p14:tracePt t="18601" x="8105775" y="4784725"/>
          <p14:tracePt t="18608" x="8037513" y="4784725"/>
          <p14:tracePt t="18616" x="8020050" y="4784725"/>
          <p14:tracePt t="18623" x="7969250" y="4784725"/>
          <p14:tracePt t="18632" x="7935913" y="4802188"/>
          <p14:tracePt t="18640" x="7926388" y="4810125"/>
          <p14:tracePt t="18648" x="7910513" y="4810125"/>
          <p14:tracePt t="18656" x="7900988" y="4810125"/>
          <p14:tracePt t="18664" x="7885113" y="4827588"/>
          <p14:tracePt t="18672" x="7850188" y="4843463"/>
          <p14:tracePt t="18680" x="7850188" y="4852988"/>
          <p14:tracePt t="18688" x="7842250" y="4852988"/>
          <p14:tracePt t="18696" x="7832725" y="4860925"/>
          <p14:tracePt t="18706" x="7824788" y="4878388"/>
          <p14:tracePt t="18728" x="7824788" y="4894263"/>
          <p14:tracePt t="18737" x="7824788" y="4919663"/>
          <p14:tracePt t="18744" x="7824788" y="4946650"/>
          <p14:tracePt t="18752" x="7859713" y="4979988"/>
          <p14:tracePt t="18760" x="7926388" y="5013325"/>
          <p14:tracePt t="18768" x="8045450" y="5064125"/>
          <p14:tracePt t="18776" x="8164513" y="5099050"/>
          <p14:tracePt t="18784" x="8266113" y="5124450"/>
          <p14:tracePt t="18792" x="8351838" y="5157788"/>
          <p14:tracePt t="18802" x="8453438" y="5192713"/>
          <p14:tracePt t="18807" x="8521700" y="5208588"/>
          <p14:tracePt t="18816" x="8555038" y="5226050"/>
          <p14:tracePt t="18824" x="8580438" y="5251450"/>
          <p14:tracePt t="18832" x="8580438" y="5260975"/>
          <p14:tracePt t="18864" x="8580438" y="5276850"/>
          <p14:tracePt t="18872" x="8572500" y="5319713"/>
          <p14:tracePt t="18879" x="8513763" y="5362575"/>
          <p14:tracePt t="18888" x="8420100" y="5413375"/>
          <p14:tracePt t="18906" x="8174038" y="5514975"/>
          <p14:tracePt t="18912" x="8004175" y="5583238"/>
          <p14:tracePt t="18921" x="7850188" y="5634038"/>
          <p14:tracePt t="18927" x="7705725" y="5668963"/>
          <p14:tracePt t="18937" x="7578725" y="5719763"/>
          <p14:tracePt t="18944" x="7451725" y="5761038"/>
          <p14:tracePt t="18951" x="7297738" y="5813425"/>
          <p14:tracePt t="18960" x="7178675" y="5854700"/>
          <p14:tracePt t="18968" x="7094538" y="5915025"/>
          <p14:tracePt t="18976" x="7000875" y="5957888"/>
          <p14:tracePt t="18984" x="6942138" y="5999163"/>
          <p14:tracePt t="18992" x="6881813" y="6059488"/>
          <p14:tracePt t="19001" x="6831013" y="6092825"/>
          <p14:tracePt t="19007" x="6831013" y="6102350"/>
          <p14:tracePt t="19018" x="6831013" y="6118225"/>
          <p14:tracePt t="19032" x="6831013" y="6127750"/>
          <p14:tracePt t="19039" x="6831013" y="6143625"/>
          <p14:tracePt t="19047" x="6831013" y="6169025"/>
          <p14:tracePt t="19056" x="6873875" y="6203950"/>
          <p14:tracePt t="19063" x="6889750" y="6203950"/>
          <p14:tracePt t="19071" x="6958013" y="6221413"/>
          <p14:tracePt t="19080" x="7043738" y="6229350"/>
          <p14:tracePt t="19088" x="7297738" y="6229350"/>
          <p14:tracePt t="19096" x="7426325" y="6229350"/>
          <p14:tracePt t="19104" x="7596188" y="6229350"/>
          <p14:tracePt t="19112" x="7773988" y="6229350"/>
          <p14:tracePt t="19120" x="7900988" y="6229350"/>
          <p14:tracePt t="19128" x="8004175" y="6229350"/>
          <p14:tracePt t="19136" x="8054975" y="6229350"/>
          <p14:tracePt t="19144" x="8080375" y="6229350"/>
          <p14:tracePt t="19152" x="8088313" y="6229350"/>
          <p14:tracePt t="19218" x="8088313" y="6221413"/>
          <p14:tracePt t="19223" x="8037513" y="6203950"/>
          <p14:tracePt t="19231" x="7951788" y="6169025"/>
          <p14:tracePt t="19239" x="7807325" y="6135688"/>
          <p14:tracePt t="19247" x="7621588" y="6076950"/>
          <p14:tracePt t="19256" x="7323138" y="5957888"/>
          <p14:tracePt t="19264" x="6967538" y="5803900"/>
          <p14:tracePt t="19272" x="6575425" y="5634038"/>
          <p14:tracePt t="19280" x="6024563" y="5421313"/>
          <p14:tracePt t="19288" x="5513388" y="5167313"/>
          <p14:tracePt t="19296" x="4953000" y="4886325"/>
          <p14:tracePt t="19304" x="4332288" y="4554538"/>
          <p14:tracePt t="19312" x="3763963" y="4224338"/>
          <p14:tracePt t="19320" x="3219450" y="3875088"/>
          <p14:tracePt t="19328" x="2659063" y="3568700"/>
          <p14:tracePt t="19336" x="2116138" y="3246438"/>
          <p14:tracePt t="19344" x="1631950" y="2932113"/>
          <p14:tracePt t="19352" x="1274763" y="2651125"/>
          <p14:tracePt t="19360" x="935038" y="2293938"/>
          <p14:tracePt t="19368" x="560388" y="1878013"/>
          <p14:tracePt t="19376" x="161925" y="14620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FFAAFC-3B26-4EA4-9D21-D30CD4D37DB4}"/>
              </a:ext>
            </a:extLst>
          </p:cNvPr>
          <p:cNvSpPr txBox="1"/>
          <p:nvPr/>
        </p:nvSpPr>
        <p:spPr>
          <a:xfrm>
            <a:off x="2020110" y="340467"/>
            <a:ext cx="8151779" cy="707886"/>
          </a:xfrm>
          <a:prstGeom prst="rect">
            <a:avLst/>
          </a:prstGeom>
          <a:noFill/>
        </p:spPr>
        <p:txBody>
          <a:bodyPr wrap="square" rtlCol="0">
            <a:spAutoFit/>
          </a:bodyPr>
          <a:lstStyle/>
          <a:p>
            <a:pPr algn="ctr"/>
            <a:r>
              <a:rPr lang="en-US" sz="4000" b="1" dirty="0">
                <a:solidFill>
                  <a:schemeClr val="bg1"/>
                </a:solidFill>
              </a:rPr>
              <a:t>Model Evaluation Results</a:t>
            </a:r>
            <a:endParaRPr lang="en-IN" sz="4000" b="1" dirty="0">
              <a:solidFill>
                <a:schemeClr val="bg1"/>
              </a:solidFill>
            </a:endParaRPr>
          </a:p>
        </p:txBody>
      </p:sp>
      <p:graphicFrame>
        <p:nvGraphicFramePr>
          <p:cNvPr id="3" name="Diagram 2">
            <a:extLst>
              <a:ext uri="{FF2B5EF4-FFF2-40B4-BE49-F238E27FC236}">
                <a16:creationId xmlns:a16="http://schemas.microsoft.com/office/drawing/2014/main" id="{AD5A135C-4B5F-4F4B-813B-D95E53654719}"/>
              </a:ext>
            </a:extLst>
          </p:cNvPr>
          <p:cNvGraphicFramePr/>
          <p:nvPr>
            <p:extLst>
              <p:ext uri="{D42A27DB-BD31-4B8C-83A1-F6EECF244321}">
                <p14:modId xmlns:p14="http://schemas.microsoft.com/office/powerpoint/2010/main" val="2804866458"/>
              </p:ext>
            </p:extLst>
          </p:nvPr>
        </p:nvGraphicFramePr>
        <p:xfrm>
          <a:off x="457200" y="1420239"/>
          <a:ext cx="11430000" cy="5204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9B87EAD1-EC71-4575-9B61-51764BD3DC9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1073584"/>
      </p:ext>
    </p:extLst>
  </p:cSld>
  <p:clrMapOvr>
    <a:masterClrMapping/>
  </p:clrMapOvr>
  <mc:AlternateContent xmlns:mc="http://schemas.openxmlformats.org/markup-compatibility/2006" xmlns:p14="http://schemas.microsoft.com/office/powerpoint/2010/main">
    <mc:Choice Requires="p14">
      <p:transition spd="slow" p14:dur="2000" advTm="26062"/>
    </mc:Choice>
    <mc:Fallback xmlns="">
      <p:transition spd="slow" advTm="2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581" x="942975" y="5218113"/>
          <p14:tracePt t="2587" x="950913" y="5218113"/>
          <p14:tracePt t="2594" x="960438" y="5218113"/>
          <p14:tracePt t="2602" x="1011238" y="5200650"/>
          <p14:tracePt t="2620" x="1036638" y="5183188"/>
          <p14:tracePt t="2627" x="1044575" y="5183188"/>
          <p14:tracePt t="2637" x="1062038" y="5183188"/>
          <p14:tracePt t="2643" x="1079500" y="5183188"/>
          <p14:tracePt t="2652" x="1104900" y="5175250"/>
          <p14:tracePt t="2659" x="1138238" y="5175250"/>
          <p14:tracePt t="2668" x="1163638" y="5167313"/>
          <p14:tracePt t="2675" x="1181100" y="5167313"/>
          <p14:tracePt t="2715" x="1189038" y="5167313"/>
          <p14:tracePt t="2955" x="1189038" y="5141913"/>
          <p14:tracePt t="2963" x="1189038" y="5116513"/>
          <p14:tracePt t="2972" x="1231900" y="5099050"/>
          <p14:tracePt t="2981" x="1265238" y="5091113"/>
          <p14:tracePt t="2989" x="1317625" y="5048250"/>
          <p14:tracePt t="2996" x="1325563" y="5030788"/>
          <p14:tracePt t="3004" x="1343025" y="4997450"/>
          <p14:tracePt t="3012" x="1368425" y="4972050"/>
          <p14:tracePt t="3020" x="1393825" y="4954588"/>
          <p14:tracePt t="3027" x="1427163" y="4929188"/>
          <p14:tracePt t="3036" x="1477963" y="4886325"/>
          <p14:tracePt t="3043" x="1538288" y="4843463"/>
          <p14:tracePt t="3052" x="1631950" y="4802188"/>
          <p14:tracePt t="3059" x="1708150" y="4733925"/>
          <p14:tracePt t="3067" x="1843088" y="4648200"/>
          <p14:tracePt t="3075" x="1954213" y="4572000"/>
          <p14:tracePt t="3084" x="2098675" y="4445000"/>
          <p14:tracePt t="3091" x="2225675" y="4341813"/>
          <p14:tracePt t="3099" x="2413000" y="4171950"/>
          <p14:tracePt t="3107" x="2565400" y="4044950"/>
          <p14:tracePt t="3115" x="2676525" y="3935413"/>
          <p14:tracePt t="3123" x="2786063" y="3849688"/>
          <p14:tracePt t="3131" x="2879725" y="3730625"/>
          <p14:tracePt t="3140" x="2973388" y="3619500"/>
          <p14:tracePt t="3147" x="3059113" y="3527425"/>
          <p14:tracePt t="3156" x="3135313" y="3424238"/>
          <p14:tracePt t="3163" x="3236913" y="3330575"/>
          <p14:tracePt t="3173" x="3305175" y="3238500"/>
          <p14:tracePt t="3179" x="3355975" y="3160713"/>
          <p14:tracePt t="3187" x="3398838" y="3109913"/>
          <p14:tracePt t="3195" x="3414713" y="3084513"/>
          <p14:tracePt t="3203" x="3441700" y="3059113"/>
          <p14:tracePt t="3211" x="3457575" y="3033713"/>
          <p14:tracePt t="3219" x="3467100" y="3016250"/>
          <p14:tracePt t="3227" x="3475038" y="3008313"/>
          <p14:tracePt t="3243" x="3475038" y="3000375"/>
          <p14:tracePt t="3683" x="3482975" y="2990850"/>
          <p14:tracePt t="3691" x="3492500" y="2990850"/>
          <p14:tracePt t="3700" x="3508375" y="2990850"/>
          <p14:tracePt t="3707" x="3533775" y="2990850"/>
          <p14:tracePt t="3715" x="3559175" y="2974975"/>
          <p14:tracePt t="3723" x="3559175" y="2965450"/>
          <p14:tracePt t="3731" x="3568700" y="2965450"/>
          <p14:tracePt t="3755" x="3576638" y="2965450"/>
          <p14:tracePt t="3988" x="3568700" y="2965450"/>
          <p14:tracePt t="4003" x="3576638" y="2974975"/>
          <p14:tracePt t="4011" x="3576638" y="2990850"/>
          <p14:tracePt t="4019" x="3576638" y="3008313"/>
          <p14:tracePt t="4027" x="3576638" y="3051175"/>
          <p14:tracePt t="4036" x="3576638" y="3094038"/>
          <p14:tracePt t="4043" x="3586163" y="3101975"/>
          <p14:tracePt t="4059" x="3586163" y="3119438"/>
          <p14:tracePt t="4069" x="3594100" y="3127375"/>
          <p14:tracePt t="4075" x="3594100" y="3160713"/>
          <p14:tracePt t="4084" x="3594100" y="3186113"/>
          <p14:tracePt t="4091" x="3611563" y="3211513"/>
          <p14:tracePt t="4099" x="3619500" y="3246438"/>
          <p14:tracePt t="4107" x="3619500" y="3263900"/>
          <p14:tracePt t="4115" x="3619500" y="3305175"/>
          <p14:tracePt t="4123" x="3627438" y="3355975"/>
          <p14:tracePt t="4131" x="3644900" y="3416300"/>
          <p14:tracePt t="4140" x="3662363" y="3475038"/>
          <p14:tracePt t="4147" x="3678238" y="3509963"/>
          <p14:tracePt t="4156" x="3687763" y="3560763"/>
          <p14:tracePt t="4163" x="3703638" y="3603625"/>
          <p14:tracePt t="4173" x="3713163" y="3629025"/>
          <p14:tracePt t="4179" x="3729038" y="3662363"/>
          <p14:tracePt t="4189" x="3729038" y="3679825"/>
          <p14:tracePt t="4197" x="3738563" y="3687763"/>
          <p14:tracePt t="4220" x="3746500" y="3697288"/>
          <p14:tracePt t="4291" x="3746500" y="3705225"/>
          <p14:tracePt t="4363" x="3738563" y="3705225"/>
          <p14:tracePt t="4371" x="3721100" y="3705225"/>
          <p14:tracePt t="4380" x="3703638" y="3705225"/>
          <p14:tracePt t="4387" x="3687763" y="3705225"/>
          <p14:tracePt t="4395" x="3652838" y="3705225"/>
          <p14:tracePt t="4403" x="3619500" y="3705225"/>
          <p14:tracePt t="4411" x="3576638" y="3705225"/>
          <p14:tracePt t="4420" x="3533775" y="3705225"/>
          <p14:tracePt t="4427" x="3467100" y="3705225"/>
          <p14:tracePt t="4436" x="3363913" y="3705225"/>
          <p14:tracePt t="4443" x="3262313" y="3662363"/>
          <p14:tracePt t="4452" x="3160713" y="3654425"/>
          <p14:tracePt t="4459" x="3033713" y="3603625"/>
          <p14:tracePt t="4469" x="2947988" y="3594100"/>
          <p14:tracePt t="4475" x="2811463" y="3560763"/>
          <p14:tracePt t="4484" x="2701925" y="3535363"/>
          <p14:tracePt t="4491" x="2582863" y="3502025"/>
          <p14:tracePt t="4500" x="2463800" y="3475038"/>
          <p14:tracePt t="4507" x="2370138" y="3467100"/>
          <p14:tracePt t="4516" x="2268538" y="3441700"/>
          <p14:tracePt t="4523" x="2166938" y="3424238"/>
          <p14:tracePt t="4531" x="2065338" y="3424238"/>
          <p14:tracePt t="4539" x="1987550" y="3416300"/>
          <p14:tracePt t="4547" x="1903413" y="3390900"/>
          <p14:tracePt t="4555" x="1835150" y="3382963"/>
          <p14:tracePt t="4563" x="1784350" y="3382963"/>
          <p14:tracePt t="4572" x="1758950" y="3373438"/>
          <p14:tracePt t="4579" x="1749425" y="3373438"/>
          <p14:tracePt t="4588" x="1741488" y="3373438"/>
          <p14:tracePt t="4667" x="1733550" y="3365500"/>
          <p14:tracePt t="6875" x="1724025" y="3365500"/>
          <p14:tracePt t="6883" x="1766888" y="3382963"/>
          <p14:tracePt t="6891" x="1928813" y="3416300"/>
          <p14:tracePt t="6900" x="2243138" y="3416300"/>
          <p14:tracePt t="6907" x="2778125" y="3502025"/>
          <p14:tracePt t="6917" x="3338513" y="3578225"/>
          <p14:tracePt t="6923" x="3848100" y="3679825"/>
          <p14:tracePt t="6931" x="4230688" y="3722688"/>
          <p14:tracePt t="6939" x="4511675" y="3773488"/>
          <p14:tracePt t="6947" x="4656138" y="3781425"/>
          <p14:tracePt t="6955" x="4740275" y="3781425"/>
          <p14:tracePt t="6963" x="4808538" y="3781425"/>
          <p14:tracePt t="6971" x="4884738" y="3781425"/>
          <p14:tracePt t="6979" x="4953000" y="3781425"/>
          <p14:tracePt t="6987" x="5038725" y="3781425"/>
          <p14:tracePt t="6995" x="5097463" y="3781425"/>
          <p14:tracePt t="7004" x="5157788" y="3781425"/>
          <p14:tracePt t="7011" x="5216525" y="3781425"/>
          <p14:tracePt t="7020" x="5259388" y="3781425"/>
          <p14:tracePt t="7027" x="5302250" y="3781425"/>
          <p14:tracePt t="7035" x="5327650" y="3781425"/>
          <p14:tracePt t="7043" x="5353050" y="3781425"/>
          <p14:tracePt t="7051" x="5378450" y="3781425"/>
          <p14:tracePt t="7059" x="5421313" y="3781425"/>
          <p14:tracePt t="7067" x="5446713" y="3781425"/>
          <p14:tracePt t="7227" x="5429250" y="3781425"/>
          <p14:tracePt t="7235" x="5394325" y="3781425"/>
          <p14:tracePt t="7243" x="5353050" y="3781425"/>
          <p14:tracePt t="7251" x="5310188" y="3781425"/>
          <p14:tracePt t="7259" x="5224463" y="3781425"/>
          <p14:tracePt t="7267" x="5165725" y="3781425"/>
          <p14:tracePt t="7275" x="4995863" y="3781425"/>
          <p14:tracePt t="7284" x="4910138" y="3756025"/>
          <p14:tracePt t="7291" x="4783138" y="3748088"/>
          <p14:tracePt t="7300" x="4621213" y="3705225"/>
          <p14:tracePt t="7307" x="4476750" y="3697288"/>
          <p14:tracePt t="7316" x="4316413" y="3671888"/>
          <p14:tracePt t="7323" x="4171950" y="3646488"/>
          <p14:tracePt t="7331" x="4027488" y="3611563"/>
          <p14:tracePt t="7339" x="3900488" y="3578225"/>
          <p14:tracePt t="7347" x="3814763" y="3552825"/>
          <p14:tracePt t="7356" x="3713163" y="3509963"/>
          <p14:tracePt t="7363" x="3644900" y="3475038"/>
          <p14:tracePt t="7372" x="3611563" y="3467100"/>
          <p14:tracePt t="7379" x="3586163" y="3459163"/>
          <p14:tracePt t="7388" x="3543300" y="3441700"/>
          <p14:tracePt t="7395" x="3500438" y="3424238"/>
          <p14:tracePt t="7405" x="3467100" y="3408363"/>
          <p14:tracePt t="7411" x="3432175" y="3390900"/>
          <p14:tracePt t="7421" x="3381375" y="3365500"/>
          <p14:tracePt t="7427" x="3363913" y="3365500"/>
          <p14:tracePt t="7437" x="3330575" y="3330575"/>
          <p14:tracePt t="7443" x="3305175" y="3322638"/>
          <p14:tracePt t="7451" x="3279775" y="3297238"/>
          <p14:tracePt t="7459" x="3244850" y="3279775"/>
          <p14:tracePt t="7467" x="3211513" y="3246438"/>
          <p14:tracePt t="7475" x="3143250" y="3203575"/>
          <p14:tracePt t="7484" x="3059113" y="3170238"/>
          <p14:tracePt t="7491" x="2905125" y="3109913"/>
          <p14:tracePt t="7501" x="2752725" y="3059113"/>
          <p14:tracePt t="7507" x="2641600" y="3016250"/>
          <p14:tracePt t="7517" x="2481263" y="2990850"/>
          <p14:tracePt t="7523" x="2336800" y="2957513"/>
          <p14:tracePt t="7532" x="2208213" y="2932113"/>
          <p14:tracePt t="7539" x="2090738" y="2897188"/>
          <p14:tracePt t="7547" x="1987550" y="2881313"/>
          <p14:tracePt t="7555" x="1885950" y="2846388"/>
          <p14:tracePt t="7563" x="1827213" y="2830513"/>
          <p14:tracePt t="7571" x="1766888" y="2813050"/>
          <p14:tracePt t="7579" x="1708150" y="2778125"/>
          <p14:tracePt t="7588" x="1682750" y="2762250"/>
          <p14:tracePt t="7595" x="1657350" y="2744788"/>
          <p14:tracePt t="7604" x="1631950" y="2727325"/>
          <p14:tracePt t="7611" x="1606550" y="2719388"/>
          <p14:tracePt t="7948" x="1622425" y="2711450"/>
          <p14:tracePt t="7955" x="1708150" y="2719388"/>
          <p14:tracePt t="7963" x="1827213" y="2736850"/>
          <p14:tracePt t="7971" x="1954213" y="2744788"/>
          <p14:tracePt t="7979" x="2081213" y="2744788"/>
          <p14:tracePt t="7988" x="2235200" y="2744788"/>
          <p14:tracePt t="7995" x="2370138" y="2744788"/>
          <p14:tracePt t="8004" x="2514600" y="2744788"/>
          <p14:tracePt t="8011" x="2641600" y="2744788"/>
          <p14:tracePt t="8020" x="2770188" y="2744788"/>
          <p14:tracePt t="8027" x="2879725" y="2744788"/>
          <p14:tracePt t="8036" x="2990850" y="2744788"/>
          <p14:tracePt t="8043" x="3092450" y="2744788"/>
          <p14:tracePt t="8052" x="3135313" y="2744788"/>
          <p14:tracePt t="8059" x="3168650" y="2744788"/>
          <p14:tracePt t="8067" x="3186113" y="2744788"/>
          <p14:tracePt t="8075" x="3194050" y="2744788"/>
          <p14:tracePt t="8395" x="3186113" y="2744788"/>
          <p14:tracePt t="8403" x="3178175" y="2744788"/>
          <p14:tracePt t="8453" x="3168650" y="2744788"/>
          <p14:tracePt t="8475" x="3168650" y="2752725"/>
          <p14:tracePt t="8524" x="3178175" y="2770188"/>
          <p14:tracePt t="8532" x="3186113" y="2770188"/>
          <p14:tracePt t="8539" x="3194050" y="2770188"/>
          <p14:tracePt t="8627" x="3194050" y="2778125"/>
          <p14:tracePt t="8636" x="3194050" y="2795588"/>
          <p14:tracePt t="8643" x="3194050" y="2846388"/>
          <p14:tracePt t="8651" x="3194050" y="2932113"/>
          <p14:tracePt t="8659" x="3168650" y="3008313"/>
          <p14:tracePt t="8668" x="3152775" y="3076575"/>
          <p14:tracePt t="8675" x="3127375" y="3119438"/>
          <p14:tracePt t="8683" x="3109913" y="3135313"/>
          <p14:tracePt t="8691" x="3074988" y="3170238"/>
          <p14:tracePt t="8701" x="3059113" y="3186113"/>
          <p14:tracePt t="8707" x="3033713" y="3203575"/>
          <p14:tracePt t="8716" x="3008313" y="3221038"/>
          <p14:tracePt t="8723" x="2965450" y="3238500"/>
          <p14:tracePt t="8733" x="2914650" y="3254375"/>
          <p14:tracePt t="8739" x="2854325" y="3271838"/>
          <p14:tracePt t="8747" x="2811463" y="3279775"/>
          <p14:tracePt t="8755" x="2760663" y="3289300"/>
          <p14:tracePt t="8763" x="2744788" y="3305175"/>
          <p14:tracePt t="8771" x="2719388" y="3305175"/>
          <p14:tracePt t="8779" x="2693988" y="3305175"/>
          <p14:tracePt t="8787" x="2676525" y="3305175"/>
          <p14:tracePt t="8836" x="2659063" y="3305175"/>
          <p14:tracePt t="8924" x="2659063" y="3314700"/>
          <p14:tracePt t="8963" x="2684463" y="3322638"/>
          <p14:tracePt t="8971" x="2727325" y="3322638"/>
          <p14:tracePt t="8979" x="2760663" y="3322638"/>
          <p14:tracePt t="8987" x="2820988" y="3322638"/>
          <p14:tracePt t="8995" x="2863850" y="3322638"/>
          <p14:tracePt t="9004" x="2905125" y="3322638"/>
          <p14:tracePt t="9011" x="2940050" y="3322638"/>
          <p14:tracePt t="9020" x="2990850" y="3322638"/>
          <p14:tracePt t="9027" x="3033713" y="3322638"/>
          <p14:tracePt t="9036" x="3074988" y="3322638"/>
          <p14:tracePt t="9043" x="3117850" y="3322638"/>
          <p14:tracePt t="9051" x="3168650" y="3322638"/>
          <p14:tracePt t="9059" x="3194050" y="3322638"/>
          <p14:tracePt t="9067" x="3236913" y="3322638"/>
          <p14:tracePt t="9075" x="3244850" y="3322638"/>
          <p14:tracePt t="9083" x="3254375" y="3322638"/>
          <p14:tracePt t="9275" x="3236913" y="3322638"/>
          <p14:tracePt t="9283" x="3211513" y="3322638"/>
          <p14:tracePt t="9291" x="3178175" y="3322638"/>
          <p14:tracePt t="9299" x="3143250" y="3322638"/>
          <p14:tracePt t="9307" x="3117850" y="3322638"/>
          <p14:tracePt t="9316" x="3059113" y="3322638"/>
          <p14:tracePt t="9324" x="3024188" y="3322638"/>
          <p14:tracePt t="9333" x="2965450" y="3322638"/>
          <p14:tracePt t="9339" x="2922588" y="3322638"/>
          <p14:tracePt t="9348" x="2863850" y="3322638"/>
          <p14:tracePt t="9355" x="2820988" y="3322638"/>
          <p14:tracePt t="9364" x="2778125" y="3322638"/>
          <p14:tracePt t="9371" x="2744788" y="3322638"/>
          <p14:tracePt t="9379" x="2719388" y="3322638"/>
          <p14:tracePt t="9387" x="2684463" y="3322638"/>
          <p14:tracePt t="9395" x="2676525" y="3322638"/>
          <p14:tracePt t="9404" x="2668588" y="3322638"/>
          <p14:tracePt t="9411" x="2659063" y="3322638"/>
          <p14:tracePt t="9571" x="2676525" y="3322638"/>
          <p14:tracePt t="9579" x="2701925" y="3322638"/>
          <p14:tracePt t="9587" x="2744788" y="3322638"/>
          <p14:tracePt t="9595" x="2820988" y="3322638"/>
          <p14:tracePt t="9604" x="2871788" y="3322638"/>
          <p14:tracePt t="9611" x="2965450" y="3322638"/>
          <p14:tracePt t="9620" x="3033713" y="3322638"/>
          <p14:tracePt t="9627" x="3168650" y="3322638"/>
          <p14:tracePt t="9636" x="3228975" y="3322638"/>
          <p14:tracePt t="9643" x="3305175" y="3322638"/>
          <p14:tracePt t="9652" x="3348038" y="3322638"/>
          <p14:tracePt t="9659" x="3355975" y="3322638"/>
          <p14:tracePt t="9803" x="3355975" y="3305175"/>
          <p14:tracePt t="9811" x="3348038" y="3305175"/>
          <p14:tracePt t="9820" x="3322638" y="3297238"/>
          <p14:tracePt t="9827" x="3297238" y="3289300"/>
          <p14:tracePt t="9836" x="3270250" y="3289300"/>
          <p14:tracePt t="9843" x="3236913" y="3279775"/>
          <p14:tracePt t="9853" x="3203575" y="3263900"/>
          <p14:tracePt t="9859" x="3178175" y="3263900"/>
          <p14:tracePt t="9869" x="3143250" y="3254375"/>
          <p14:tracePt t="9875" x="3135313" y="3254375"/>
          <p14:tracePt t="9886" x="3127375" y="3254375"/>
          <p14:tracePt t="9891" x="3109913" y="3254375"/>
          <p14:tracePt t="9907" x="3084513" y="3246438"/>
          <p14:tracePt t="10187" x="3084513" y="3238500"/>
          <p14:tracePt t="10195" x="3092450" y="3228975"/>
          <p14:tracePt t="10204" x="3100388" y="3228975"/>
          <p14:tracePt t="10211" x="3135313" y="3228975"/>
          <p14:tracePt t="10220" x="3178175" y="3221038"/>
          <p14:tracePt t="10227" x="3211513" y="3221038"/>
          <p14:tracePt t="10236" x="3236913" y="3211513"/>
          <p14:tracePt t="10243" x="3270250" y="3211513"/>
          <p14:tracePt t="10252" x="3297238" y="3211513"/>
          <p14:tracePt t="10259" x="3305175" y="3211513"/>
          <p14:tracePt t="10267" x="3322638" y="3211513"/>
          <p14:tracePt t="10276" x="3330575" y="3211513"/>
          <p14:tracePt t="10284" x="3338513" y="3211513"/>
          <p14:tracePt t="10443" x="3348038" y="3211513"/>
          <p14:tracePt t="10451" x="3348038" y="3228975"/>
          <p14:tracePt t="10467" x="3348038" y="3238500"/>
          <p14:tracePt t="10475" x="3348038" y="3246438"/>
          <p14:tracePt t="10483" x="3348038" y="3254375"/>
          <p14:tracePt t="10491" x="3348038" y="3263900"/>
          <p14:tracePt t="10507" x="3348038" y="3271838"/>
          <p14:tracePt t="10555" x="3348038" y="3279775"/>
          <p14:tracePt t="10563" x="3348038" y="3289300"/>
          <p14:tracePt t="10571" x="3348038" y="3297238"/>
          <p14:tracePt t="10580" x="3348038" y="3314700"/>
          <p14:tracePt t="10587" x="3363913" y="3330575"/>
          <p14:tracePt t="10595" x="3389313" y="3340100"/>
          <p14:tracePt t="10604" x="3441700" y="3365500"/>
          <p14:tracePt t="10611" x="3517900" y="3373438"/>
          <p14:tracePt t="10620" x="3586163" y="3382963"/>
          <p14:tracePt t="10627" x="3678238" y="3398838"/>
          <p14:tracePt t="10636" x="3832225" y="3424238"/>
          <p14:tracePt t="10643" x="3951288" y="3424238"/>
          <p14:tracePt t="10652" x="4017963" y="3424238"/>
          <p14:tracePt t="10659" x="4095750" y="3424238"/>
          <p14:tracePt t="10668" x="4111625" y="3424238"/>
          <p14:tracePt t="10675" x="4129088" y="3424238"/>
          <p14:tracePt t="11260" x="4121150" y="3441700"/>
          <p14:tracePt t="11267" x="4111625" y="3449638"/>
          <p14:tracePt t="11275" x="4103688" y="3475038"/>
          <p14:tracePt t="11284" x="4103688" y="3484563"/>
          <p14:tracePt t="11300" x="4103688" y="3502025"/>
          <p14:tracePt t="11307" x="4129088" y="3509963"/>
          <p14:tracePt t="11323" x="4129088" y="3517900"/>
          <p14:tracePt t="11515" x="4129088" y="3527425"/>
          <p14:tracePt t="11523" x="4095750" y="3552825"/>
          <p14:tracePt t="11531" x="4086225" y="3578225"/>
          <p14:tracePt t="11549" x="4078288" y="3619500"/>
          <p14:tracePt t="11555" x="4070350" y="3679825"/>
          <p14:tracePt t="11565" x="4060825" y="3687763"/>
          <p14:tracePt t="11619" x="4078288" y="3687763"/>
          <p14:tracePt t="11627" x="4129088" y="3687763"/>
          <p14:tracePt t="11636" x="4137025" y="3671888"/>
          <p14:tracePt t="11643" x="4162425" y="3662363"/>
          <p14:tracePt t="11652" x="4205288" y="3654425"/>
          <p14:tracePt t="11659" x="4248150" y="3629025"/>
          <p14:tracePt t="11668" x="4256088" y="3611563"/>
          <p14:tracePt t="11675" x="4298950" y="3586163"/>
          <p14:tracePt t="11686" x="4332288" y="3560763"/>
          <p14:tracePt t="11691" x="4349750" y="3552825"/>
          <p14:tracePt t="11700" x="4367213" y="3527425"/>
          <p14:tracePt t="11707" x="4392613" y="3509963"/>
          <p14:tracePt t="11715" x="4425950" y="3484563"/>
          <p14:tracePt t="11723" x="4476750" y="3467100"/>
          <p14:tracePt t="11732" x="4529138" y="3433763"/>
          <p14:tracePt t="11739" x="4587875" y="3416300"/>
          <p14:tracePt t="11748" x="4621213" y="3390900"/>
          <p14:tracePt t="11755" x="4689475" y="3348038"/>
          <p14:tracePt t="11765" x="4749800" y="3305175"/>
          <p14:tracePt t="11771" x="4818063" y="3263900"/>
          <p14:tracePt t="11780" x="4894263" y="3195638"/>
          <p14:tracePt t="11789" x="4945063" y="3160713"/>
          <p14:tracePt t="11796" x="4987925" y="3127375"/>
          <p14:tracePt t="11803" x="5038725" y="3067050"/>
          <p14:tracePt t="11811" x="5089525" y="3033713"/>
          <p14:tracePt t="11821" x="5148263" y="2974975"/>
          <p14:tracePt t="11827" x="5199063" y="2932113"/>
          <p14:tracePt t="11836" x="5241925" y="2906713"/>
          <p14:tracePt t="11843" x="5259388" y="2881313"/>
          <p14:tracePt t="11852" x="5276850" y="2871788"/>
          <p14:tracePt t="11859" x="5284788" y="2871788"/>
          <p14:tracePt t="11868" x="5292725" y="2855913"/>
          <p14:tracePt t="11875" x="5302250" y="2846388"/>
          <p14:tracePt t="11891" x="5310188" y="2838450"/>
          <p14:tracePt t="11901" x="5327650" y="2820988"/>
          <p14:tracePt t="11907" x="5335588" y="2813050"/>
          <p14:tracePt t="11915" x="5378450" y="2787650"/>
          <p14:tracePt t="11923" x="5394325" y="2770188"/>
          <p14:tracePt t="11932" x="5446713" y="2736850"/>
          <p14:tracePt t="11939" x="5480050" y="2719388"/>
          <p14:tracePt t="11948" x="5513388" y="2711450"/>
          <p14:tracePt t="11955" x="5565775" y="2686050"/>
          <p14:tracePt t="11965" x="5607050" y="2676525"/>
          <p14:tracePt t="11971" x="5667375" y="2668588"/>
          <p14:tracePt t="11980" x="5718175" y="2643188"/>
          <p14:tracePt t="11987" x="5786438" y="2633663"/>
          <p14:tracePt t="11996" x="5888038" y="2633663"/>
          <p14:tracePt t="12003" x="5972175" y="2633663"/>
          <p14:tracePt t="12011" x="6032500" y="2633663"/>
          <p14:tracePt t="12019" x="6126163" y="2633663"/>
          <p14:tracePt t="12027" x="6184900" y="2633663"/>
          <p14:tracePt t="12036" x="6261100" y="2633663"/>
          <p14:tracePt t="12043" x="6346825" y="2633663"/>
          <p14:tracePt t="12052" x="6389688" y="2651125"/>
          <p14:tracePt t="12059" x="6440488" y="2660650"/>
          <p14:tracePt t="12068" x="6456363" y="2660650"/>
          <p14:tracePt t="12075" x="6465888" y="2660650"/>
          <p14:tracePt t="12116" x="6473825" y="2660650"/>
          <p14:tracePt t="12211" x="6483350" y="2668588"/>
          <p14:tracePt t="12275" x="6491288" y="2676525"/>
          <p14:tracePt t="12283" x="6499225" y="2686050"/>
          <p14:tracePt t="12316" x="6499225" y="2711450"/>
          <p14:tracePt t="12323" x="6499225" y="2719388"/>
          <p14:tracePt t="12331" x="6499225" y="2744788"/>
          <p14:tracePt t="12339" x="6499225" y="2752725"/>
          <p14:tracePt t="12348" x="6499225" y="2778125"/>
          <p14:tracePt t="12355" x="6499225" y="2820988"/>
          <p14:tracePt t="12364" x="6499225" y="2855913"/>
          <p14:tracePt t="12371" x="6499225" y="2906713"/>
          <p14:tracePt t="12380" x="6499225" y="2949575"/>
          <p14:tracePt t="12387" x="6499225" y="2974975"/>
          <p14:tracePt t="12395" x="6499225" y="3008313"/>
          <p14:tracePt t="12403" x="6499225" y="3041650"/>
          <p14:tracePt t="12411" x="6499225" y="3067050"/>
          <p14:tracePt t="12419" x="6499225" y="3094038"/>
          <p14:tracePt t="12427" x="6499225" y="3109913"/>
          <p14:tracePt t="12435" x="6499225" y="3127375"/>
          <p14:tracePt t="12443" x="6499225" y="3144838"/>
          <p14:tracePt t="12452" x="6516688" y="3178175"/>
          <p14:tracePt t="12459" x="6524625" y="3203575"/>
          <p14:tracePt t="12468" x="6584950" y="3238500"/>
          <p14:tracePt t="12475" x="6610350" y="3263900"/>
          <p14:tracePt t="12486" x="6669088" y="3297238"/>
          <p14:tracePt t="12491" x="6719888" y="3330575"/>
          <p14:tracePt t="12500" x="6797675" y="3382963"/>
          <p14:tracePt t="12507" x="6915150" y="3398838"/>
          <p14:tracePt t="12515" x="7018338" y="3433763"/>
          <p14:tracePt t="12523" x="7094538" y="3449638"/>
          <p14:tracePt t="12532" x="7178675" y="3484563"/>
          <p14:tracePt t="12539" x="7221538" y="3484563"/>
          <p14:tracePt t="12548" x="7272338" y="3484563"/>
          <p14:tracePt t="12555" x="7281863" y="3484563"/>
          <p14:tracePt t="12565" x="7289800" y="3484563"/>
          <p14:tracePt t="12587" x="7297738" y="3484563"/>
          <p14:tracePt t="12619" x="7307263" y="3467100"/>
          <p14:tracePt t="12627" x="7315200" y="3459163"/>
          <p14:tracePt t="12635" x="7332663" y="3449638"/>
          <p14:tracePt t="12643" x="7332663" y="3441700"/>
          <p14:tracePt t="12651" x="7348538" y="3433763"/>
          <p14:tracePt t="12659" x="7373938" y="3416300"/>
          <p14:tracePt t="12668" x="7373938" y="3408363"/>
          <p14:tracePt t="12675" x="7383463" y="3398838"/>
          <p14:tracePt t="12684" x="7391400" y="3398838"/>
          <p14:tracePt t="12691" x="7391400" y="3390900"/>
          <p14:tracePt t="12708" x="7400925" y="3382963"/>
          <p14:tracePt t="12803" x="7400925" y="3373438"/>
          <p14:tracePt t="12812" x="7400925" y="3365500"/>
          <p14:tracePt t="12853" x="7400925" y="3355975"/>
          <p14:tracePt t="13084" x="7400925" y="3348038"/>
          <p14:tracePt t="13755" x="7451725" y="3348038"/>
          <p14:tracePt t="13763" x="7493000" y="3355975"/>
          <p14:tracePt t="13771" x="7527925" y="3365500"/>
          <p14:tracePt t="13780" x="7561263" y="3382963"/>
          <p14:tracePt t="13787" x="7604125" y="3424238"/>
          <p14:tracePt t="13796" x="7621588" y="3433763"/>
          <p14:tracePt t="13803" x="7629525" y="3475038"/>
          <p14:tracePt t="13827" x="7629525" y="3484563"/>
          <p14:tracePt t="13931" x="7621588" y="3492500"/>
          <p14:tracePt t="13939" x="7604125" y="3527425"/>
          <p14:tracePt t="13948" x="7586663" y="3535363"/>
          <p14:tracePt t="13955" x="7586663" y="3543300"/>
          <p14:tracePt t="13971" x="7586663" y="3560763"/>
          <p14:tracePt t="13981" x="7621588" y="3568700"/>
          <p14:tracePt t="13987" x="7637463" y="3568700"/>
          <p14:tracePt t="13995" x="7672388" y="3578225"/>
          <p14:tracePt t="14003" x="7740650" y="3578225"/>
          <p14:tracePt t="14010" x="7910513" y="3578225"/>
          <p14:tracePt t="14019" x="8062913" y="3578225"/>
          <p14:tracePt t="14026" x="8266113" y="3586163"/>
          <p14:tracePt t="14034" x="8394700" y="3586163"/>
          <p14:tracePt t="14042" x="8547100" y="3586163"/>
          <p14:tracePt t="14050" x="8691563" y="3552825"/>
          <p14:tracePt t="14058" x="8828088" y="3552825"/>
          <p14:tracePt t="14066" x="8972550" y="3535363"/>
          <p14:tracePt t="14075" x="9082088" y="3527425"/>
          <p14:tracePt t="14083" x="9226550" y="3527425"/>
          <p14:tracePt t="14091" x="9353550" y="3527425"/>
          <p14:tracePt t="14099" x="9464675" y="3527425"/>
          <p14:tracePt t="14107" x="9566275" y="3492500"/>
          <p14:tracePt t="14115" x="9667875" y="3492500"/>
          <p14:tracePt t="14123" x="9753600" y="3484563"/>
          <p14:tracePt t="14132" x="9796463" y="3475038"/>
          <p14:tracePt t="14139" x="9829800" y="3459163"/>
          <p14:tracePt t="14147" x="9855200" y="3449638"/>
          <p14:tracePt t="14164" x="9890125" y="3441700"/>
          <p14:tracePt t="14171" x="9898063" y="3441700"/>
          <p14:tracePt t="14181" x="9923463" y="3416300"/>
          <p14:tracePt t="14188" x="9956800" y="3398838"/>
          <p14:tracePt t="14200" x="9974263" y="3390900"/>
          <p14:tracePt t="14204" x="10009188" y="3365500"/>
          <p14:tracePt t="14212" x="10034588" y="3355975"/>
          <p14:tracePt t="14220" x="10059988" y="3330575"/>
          <p14:tracePt t="14227" x="10085388" y="3314700"/>
          <p14:tracePt t="14235" x="10110788" y="3297238"/>
          <p14:tracePt t="14243" x="10118725" y="3289300"/>
          <p14:tracePt t="14252" x="10136188" y="3271838"/>
          <p14:tracePt t="14261" x="10161588" y="3246438"/>
          <p14:tracePt t="14268" x="10169525" y="3238500"/>
          <p14:tracePt t="14275" x="10179050" y="3228975"/>
          <p14:tracePt t="14284" x="10204450" y="3211513"/>
          <p14:tracePt t="14291" x="10220325" y="3195638"/>
          <p14:tracePt t="14301" x="10255250" y="3178175"/>
          <p14:tracePt t="14307" x="10271125" y="3160713"/>
          <p14:tracePt t="14318" x="10280650" y="3152775"/>
          <p14:tracePt t="14323" x="10298113" y="3135313"/>
          <p14:tracePt t="14332" x="10313988" y="3119438"/>
          <p14:tracePt t="14339" x="10331450" y="3101975"/>
          <p14:tracePt t="14347" x="10356850" y="3076575"/>
          <p14:tracePt t="14355" x="10364788" y="3067050"/>
          <p14:tracePt t="14364" x="10382250" y="3041650"/>
          <p14:tracePt t="14371" x="10407650" y="3016250"/>
          <p14:tracePt t="14381" x="10415588" y="3008313"/>
          <p14:tracePt t="14387" x="10425113" y="2990850"/>
          <p14:tracePt t="14397" x="10433050" y="2982913"/>
          <p14:tracePt t="14403" x="10442575" y="2974975"/>
          <p14:tracePt t="14707" x="10450513" y="2974975"/>
          <p14:tracePt t="14732" x="10450513" y="2982913"/>
          <p14:tracePt t="14739" x="10450513" y="3000375"/>
          <p14:tracePt t="14747" x="10450513" y="3041650"/>
          <p14:tracePt t="14755" x="10450513" y="3067050"/>
          <p14:tracePt t="14764" x="10450513" y="3109913"/>
          <p14:tracePt t="14771" x="10475913" y="3152775"/>
          <p14:tracePt t="14780" x="10483850" y="3195638"/>
          <p14:tracePt t="14787" x="10501313" y="3221038"/>
          <p14:tracePt t="14797" x="10526713" y="3246438"/>
          <p14:tracePt t="14803" x="10552113" y="3271838"/>
          <p14:tracePt t="14812" x="10569575" y="3297238"/>
          <p14:tracePt t="14819" x="10602913" y="3297238"/>
          <p14:tracePt t="14828" x="10696575" y="3330575"/>
          <p14:tracePt t="14835" x="10756900" y="3348038"/>
          <p14:tracePt t="14843" x="10823575" y="3355975"/>
          <p14:tracePt t="14851" x="10942638" y="3355975"/>
          <p14:tracePt t="14859" x="11028363" y="3355975"/>
          <p14:tracePt t="14867" x="11096625" y="3355975"/>
          <p14:tracePt t="14875" x="11172825" y="3355975"/>
          <p14:tracePt t="14884" x="11223625" y="3355975"/>
          <p14:tracePt t="14891" x="11266488" y="3355975"/>
          <p14:tracePt t="14901" x="11299825" y="3355975"/>
          <p14:tracePt t="14907" x="11307763" y="3348038"/>
          <p14:tracePt t="14916" x="11317288" y="3340100"/>
          <p14:tracePt t="15075" x="11325225" y="3330575"/>
          <p14:tracePt t="15107" x="11325225" y="3314700"/>
          <p14:tracePt t="15116" x="11317288" y="3314700"/>
          <p14:tracePt t="15123" x="11299825" y="3314700"/>
          <p14:tracePt t="15139" x="11274425" y="3314700"/>
          <p14:tracePt t="15155" x="11266488" y="3314700"/>
          <p14:tracePt t="15171" x="11241088" y="3314700"/>
          <p14:tracePt t="15187" x="11223625" y="3314700"/>
          <p14:tracePt t="15197" x="11206163" y="3314700"/>
          <p14:tracePt t="15203" x="11188700" y="3314700"/>
          <p14:tracePt t="15212" x="11163300" y="3314700"/>
          <p14:tracePt t="15219" x="11155363" y="3314700"/>
          <p14:tracePt t="15228" x="11129963" y="3314700"/>
          <p14:tracePt t="15235" x="11112500" y="3314700"/>
          <p14:tracePt t="15243" x="11096625" y="3314700"/>
          <p14:tracePt t="15251" x="11087100" y="3314700"/>
          <p14:tracePt t="15259" x="11079163" y="3314700"/>
          <p14:tracePt t="15267" x="11061700" y="3314700"/>
          <p14:tracePt t="15275" x="11053763" y="3314700"/>
          <p14:tracePt t="15291" x="11044238" y="3314700"/>
          <p14:tracePt t="15499" x="11044238" y="3305175"/>
          <p14:tracePt t="15516" x="11053763" y="3305175"/>
          <p14:tracePt t="15523" x="11061700" y="3305175"/>
          <p14:tracePt t="15531" x="11071225" y="3305175"/>
          <p14:tracePt t="15539" x="11087100" y="3305175"/>
          <p14:tracePt t="15547" x="11096625" y="3305175"/>
          <p14:tracePt t="15563" x="11122025" y="3297238"/>
          <p14:tracePt t="15787" x="11129963" y="3289300"/>
          <p14:tracePt t="15923" x="11163300" y="3289300"/>
          <p14:tracePt t="15932" x="11206163" y="3289300"/>
          <p14:tracePt t="15939" x="11231563" y="3289300"/>
          <p14:tracePt t="15948" x="11282363" y="3271838"/>
          <p14:tracePt t="15955" x="11325225" y="3263900"/>
          <p14:tracePt t="15964" x="11368088" y="3263900"/>
          <p14:tracePt t="15971" x="11401425" y="3254375"/>
          <p14:tracePt t="15980" x="11444288" y="3254375"/>
          <p14:tracePt t="15987" x="11469688" y="3246438"/>
          <p14:tracePt t="15996" x="11503025" y="3238500"/>
          <p14:tracePt t="16003" x="11530013" y="3228975"/>
          <p14:tracePt t="16019" x="11537950" y="3228975"/>
          <p14:tracePt t="16139" x="11545888" y="3221038"/>
          <p14:tracePt t="16427" x="11537950" y="3221038"/>
          <p14:tracePt t="16435" x="11530013" y="3221038"/>
          <p14:tracePt t="16443" x="11503025" y="3221038"/>
          <p14:tracePt t="16451" x="11469688" y="3228975"/>
          <p14:tracePt t="16460" x="11444288" y="3238500"/>
          <p14:tracePt t="16467" x="11410950" y="3246438"/>
          <p14:tracePt t="16475" x="11401425" y="3254375"/>
          <p14:tracePt t="16485" x="11393488" y="3254375"/>
          <p14:tracePt t="16580" x="11401425" y="3254375"/>
          <p14:tracePt t="16587" x="11426825" y="3254375"/>
          <p14:tracePt t="16595" x="11461750" y="3254375"/>
          <p14:tracePt t="16603" x="11477625" y="3254375"/>
          <p14:tracePt t="16613" x="11520488" y="3254375"/>
          <p14:tracePt t="16619" x="11555413" y="3254375"/>
          <p14:tracePt t="16628" x="11588750" y="3254375"/>
          <p14:tracePt t="16635" x="11614150" y="3254375"/>
          <p14:tracePt t="16860" x="11606213" y="3271838"/>
          <p14:tracePt t="16867" x="11555413" y="3289300"/>
          <p14:tracePt t="16875" x="11477625" y="3340100"/>
          <p14:tracePt t="16885" x="11401425" y="3365500"/>
          <p14:tracePt t="16891" x="11198225" y="3408363"/>
          <p14:tracePt t="16900" x="11096625" y="3459163"/>
          <p14:tracePt t="16907" x="10960100" y="3502025"/>
          <p14:tracePt t="16917" x="10772775" y="3568700"/>
          <p14:tracePt t="16923" x="10620375" y="3636963"/>
          <p14:tracePt t="16933" x="10390188" y="3697288"/>
          <p14:tracePt t="16939" x="10220325" y="3738563"/>
          <p14:tracePt t="16948" x="10042525" y="3790950"/>
          <p14:tracePt t="16955" x="9779000" y="3857625"/>
          <p14:tracePt t="16963" x="9490075" y="3943350"/>
          <p14:tracePt t="16971" x="9150350" y="4027488"/>
          <p14:tracePt t="16980" x="8691563" y="4171950"/>
          <p14:tracePt t="16987" x="8199438" y="4316413"/>
          <p14:tracePt t="16996" x="7740650" y="4452938"/>
          <p14:tracePt t="17003" x="6958013" y="4683125"/>
          <p14:tracePt t="17012" x="6235700" y="5005388"/>
          <p14:tracePt t="17019" x="5480050" y="5276850"/>
          <p14:tracePt t="17029" x="4783138" y="5565775"/>
          <p14:tracePt t="17035" x="4197350" y="5829300"/>
          <p14:tracePt t="17044" x="3586163" y="6024563"/>
          <p14:tracePt t="17051" x="3092450" y="6211888"/>
          <p14:tracePt t="17059" x="2633663" y="6330950"/>
          <p14:tracePt t="17067" x="2260600" y="6442075"/>
          <p14:tracePt t="17075" x="1903413" y="6569075"/>
          <p14:tracePt t="17083" x="1589088" y="6662738"/>
          <p14:tracePt t="17091" x="1325563" y="6764338"/>
          <p14:tracePt t="17100" x="1095375" y="6824663"/>
          <p14:tracePt t="17107" x="960438" y="6850063"/>
          <p14:tracePt t="17379" x="1120775" y="6789738"/>
          <p14:tracePt t="17386" x="1189038" y="6713538"/>
          <p14:tracePt t="17395" x="1257300" y="6654800"/>
          <p14:tracePt t="17403" x="1358900" y="6586538"/>
          <p14:tracePt t="17412" x="1462088" y="6526213"/>
          <p14:tracePt t="17419" x="1512888" y="6500813"/>
          <p14:tracePt t="17429" x="1579563" y="6457950"/>
          <p14:tracePt t="17435" x="1622425" y="6450013"/>
          <p14:tracePt t="17446" x="1698625" y="6416675"/>
          <p14:tracePt t="17452" x="1776413" y="6373813"/>
          <p14:tracePt t="17460" x="1843088" y="6330950"/>
          <p14:tracePt t="17467" x="1903413" y="6297613"/>
          <p14:tracePt t="17475" x="1971675" y="6237288"/>
          <p14:tracePt t="17483" x="2055813" y="6186488"/>
          <p14:tracePt t="17491" x="2141538" y="6118225"/>
          <p14:tracePt t="17500" x="2260600" y="6034088"/>
          <p14:tracePt t="17507" x="2362200" y="5948363"/>
          <p14:tracePt t="17516" x="2455863" y="5880100"/>
          <p14:tracePt t="17523" x="2524125" y="5813425"/>
          <p14:tracePt t="17532" x="2590800" y="5761038"/>
          <p14:tracePt t="17539" x="2668588" y="5702300"/>
          <p14:tracePt t="17549" x="2709863" y="5651500"/>
          <p14:tracePt t="17555" x="2719388" y="5634038"/>
          <p14:tracePt t="17563" x="2744788" y="5591175"/>
          <p14:tracePt t="17571" x="2770188" y="5575300"/>
          <p14:tracePt t="17579" x="2778125" y="5549900"/>
          <p14:tracePt t="17587" x="2786063" y="5532438"/>
          <p14:tracePt t="17595" x="2803525" y="5514975"/>
          <p14:tracePt t="17603" x="2811463" y="5514975"/>
          <p14:tracePt t="17612" x="2811463" y="5497513"/>
          <p14:tracePt t="17619" x="2820988" y="5481638"/>
          <p14:tracePt t="17630" x="2854325" y="5446713"/>
          <p14:tracePt t="17635" x="2863850" y="5430838"/>
          <p14:tracePt t="17645" x="2889250" y="5413375"/>
          <p14:tracePt t="17651" x="2897188" y="5405438"/>
          <p14:tracePt t="17660" x="2905125" y="5395913"/>
          <p14:tracePt t="17667" x="2914650" y="5387975"/>
          <p14:tracePt t="17675" x="2922588" y="5380038"/>
          <p14:tracePt t="17683" x="2940050" y="5362575"/>
          <p14:tracePt t="17867" x="2947988" y="5362575"/>
          <p14:tracePt t="17876" x="2955925" y="5353050"/>
          <p14:tracePt t="17883" x="2973388" y="5353050"/>
          <p14:tracePt t="17891" x="2998788" y="5345113"/>
          <p14:tracePt t="17899" x="3024188" y="5337175"/>
          <p14:tracePt t="17908" x="3033713" y="5327650"/>
          <p14:tracePt t="17916" x="3067050" y="5319713"/>
          <p14:tracePt t="17923" x="3100388" y="5311775"/>
          <p14:tracePt t="17932" x="3135313" y="5302250"/>
          <p14:tracePt t="17939" x="3160713" y="5294313"/>
          <p14:tracePt t="17949" x="3203575" y="5276850"/>
          <p14:tracePt t="17955" x="3236913" y="5276850"/>
          <p14:tracePt t="17965" x="3262313" y="5268913"/>
          <p14:tracePt t="17971" x="3279775" y="5260975"/>
          <p14:tracePt t="17979" x="3313113" y="5243513"/>
          <p14:tracePt t="17987" x="3322638" y="5243513"/>
          <p14:tracePt t="17995" x="3338513" y="5243513"/>
          <p14:tracePt t="18019" x="3348038" y="5243513"/>
          <p14:tracePt t="18035" x="3355975" y="5235575"/>
          <p14:tracePt t="18243" x="3373438" y="5235575"/>
          <p14:tracePt t="18251" x="3441700" y="5235575"/>
          <p14:tracePt t="18260" x="3551238" y="5235575"/>
          <p14:tracePt t="18267" x="3652838" y="5251450"/>
          <p14:tracePt t="18276" x="3756025" y="5251450"/>
          <p14:tracePt t="18283" x="3883025" y="5268913"/>
          <p14:tracePt t="18291" x="3992563" y="5286375"/>
          <p14:tracePt t="18299" x="4121150" y="5302250"/>
          <p14:tracePt t="18307" x="4265613" y="5319713"/>
          <p14:tracePt t="18315" x="4375150" y="5327650"/>
          <p14:tracePt t="18323" x="4468813" y="5337175"/>
          <p14:tracePt t="18332" x="4537075" y="5362575"/>
          <p14:tracePt t="18339" x="4570413" y="5362575"/>
          <p14:tracePt t="18348" x="4587875" y="5362575"/>
          <p14:tracePt t="18467" x="4579938" y="5362575"/>
          <p14:tracePt t="18476" x="4545013" y="5362575"/>
          <p14:tracePt t="18483" x="4486275" y="5362575"/>
          <p14:tracePt t="18491" x="4400550" y="5362575"/>
          <p14:tracePt t="18499" x="4291013" y="5362575"/>
          <p14:tracePt t="18507" x="4179888" y="5345113"/>
          <p14:tracePt t="18516" x="4060825" y="5311775"/>
          <p14:tracePt t="18523" x="3959225" y="5286375"/>
          <p14:tracePt t="18532" x="3883025" y="5276850"/>
          <p14:tracePt t="18539" x="3797300" y="5268913"/>
          <p14:tracePt t="18549" x="3738563" y="5260975"/>
          <p14:tracePt t="18555" x="3695700" y="5251450"/>
          <p14:tracePt t="18565" x="3619500" y="5235575"/>
          <p14:tracePt t="18571" x="3559175" y="5235575"/>
          <p14:tracePt t="18580" x="3517900" y="5226050"/>
          <p14:tracePt t="18587" x="3482975" y="5208588"/>
          <p14:tracePt t="18595" x="3457575" y="5200650"/>
          <p14:tracePt t="18603" x="3432175" y="5192713"/>
          <p14:tracePt t="18660" x="3424238" y="5192713"/>
          <p14:tracePt t="18667" x="3406775" y="5183188"/>
          <p14:tracePt t="18676" x="3389313" y="5167313"/>
          <p14:tracePt t="18683" x="3355975" y="5157788"/>
          <p14:tracePt t="18691" x="3330575" y="5141913"/>
          <p14:tracePt t="18699" x="3297238" y="5124450"/>
          <p14:tracePt t="18707" x="3270250" y="5124450"/>
          <p14:tracePt t="18716" x="3262313" y="5116513"/>
          <p14:tracePt t="18723" x="3244850" y="5106988"/>
          <p14:tracePt t="18732" x="3228975" y="5106988"/>
          <p14:tracePt t="18739" x="3219450" y="5099050"/>
          <p14:tracePt t="18748" x="3211513" y="5091113"/>
          <p14:tracePt t="18755" x="3203575" y="5091113"/>
          <p14:tracePt t="18764" x="3194050" y="5081588"/>
          <p14:tracePt t="18781" x="3168650" y="5081588"/>
          <p14:tracePt t="18787" x="3152775" y="5064125"/>
          <p14:tracePt t="18795" x="3135313" y="5048250"/>
          <p14:tracePt t="18803" x="3117850" y="5038725"/>
          <p14:tracePt t="18811" x="3092450" y="5030788"/>
          <p14:tracePt t="18819" x="3084513" y="5022850"/>
          <p14:tracePt t="19035" x="3074988" y="5013325"/>
          <p14:tracePt t="19331" x="3117850" y="5022850"/>
          <p14:tracePt t="19339" x="3178175" y="5030788"/>
          <p14:tracePt t="19348" x="3262313" y="5056188"/>
          <p14:tracePt t="19355" x="3389313" y="5091113"/>
          <p14:tracePt t="19364" x="3533775" y="5116513"/>
          <p14:tracePt t="19371" x="3644900" y="5116513"/>
          <p14:tracePt t="19381" x="3771900" y="5116513"/>
          <p14:tracePt t="19387" x="3890963" y="5116513"/>
          <p14:tracePt t="19396" x="3976688" y="5116513"/>
          <p14:tracePt t="19403" x="4027488" y="5116513"/>
          <p14:tracePt t="19411" x="4086225" y="5116513"/>
          <p14:tracePt t="19419" x="4137025" y="5132388"/>
          <p14:tracePt t="19428" x="4146550" y="5132388"/>
          <p14:tracePt t="19435" x="4162425" y="5132388"/>
          <p14:tracePt t="19445" x="4171950" y="5132388"/>
          <p14:tracePt t="19451" x="4171950" y="5141913"/>
          <p14:tracePt t="19603" x="4187825" y="5141913"/>
          <p14:tracePt t="19611" x="4214813" y="5141913"/>
          <p14:tracePt t="19619" x="4240213" y="5141913"/>
          <p14:tracePt t="19627" x="4265613" y="5141913"/>
          <p14:tracePt t="19635" x="4298950" y="5141913"/>
          <p14:tracePt t="19645" x="4332288" y="5141913"/>
          <p14:tracePt t="19651" x="4367213" y="5132388"/>
          <p14:tracePt t="19661" x="4392613" y="5124450"/>
          <p14:tracePt t="19667" x="4418013" y="5116513"/>
          <p14:tracePt t="19676" x="4451350" y="5116513"/>
          <p14:tracePt t="19683" x="4494213" y="5099050"/>
          <p14:tracePt t="19691" x="4519613" y="5099050"/>
          <p14:tracePt t="19699" x="4529138" y="5099050"/>
          <p14:tracePt t="19707" x="4554538" y="5091113"/>
          <p14:tracePt t="19715" x="4570413" y="5091113"/>
          <p14:tracePt t="19723" x="4587875" y="5091113"/>
          <p14:tracePt t="20115" x="4595813" y="5091113"/>
          <p14:tracePt t="20132" x="4621213" y="5091113"/>
          <p14:tracePt t="20148" x="4646613" y="5091113"/>
          <p14:tracePt t="20155" x="4699000" y="5091113"/>
          <p14:tracePt t="20164" x="4740275" y="5091113"/>
          <p14:tracePt t="20171" x="4765675" y="5099050"/>
          <p14:tracePt t="20180" x="4800600" y="5106988"/>
          <p14:tracePt t="20187" x="4833938" y="5106988"/>
          <p14:tracePt t="20197" x="4859338" y="5106988"/>
          <p14:tracePt t="20214" x="4894263" y="5116513"/>
          <p14:tracePt t="20219" x="4902200" y="5124450"/>
          <p14:tracePt t="20235" x="4919663" y="5132388"/>
          <p14:tracePt t="20275" x="4927600" y="5141913"/>
          <p14:tracePt t="20291" x="4927600" y="5157788"/>
          <p14:tracePt t="20299" x="4927600" y="5183188"/>
          <p14:tracePt t="20307" x="4927600" y="5200650"/>
          <p14:tracePt t="20315" x="4927600" y="5235575"/>
          <p14:tracePt t="20323" x="4927600" y="5260975"/>
          <p14:tracePt t="20331" x="4927600" y="5276850"/>
          <p14:tracePt t="20339" x="4919663" y="5311775"/>
          <p14:tracePt t="20348" x="4894263" y="5337175"/>
          <p14:tracePt t="20355" x="4843463" y="5380038"/>
          <p14:tracePt t="20364" x="4775200" y="5413375"/>
          <p14:tracePt t="20371" x="4714875" y="5430838"/>
          <p14:tracePt t="20383" x="4656138" y="5464175"/>
          <p14:tracePt t="20387" x="4562475" y="5481638"/>
          <p14:tracePt t="20397" x="4494213" y="5497513"/>
          <p14:tracePt t="20403" x="4443413" y="5514975"/>
          <p14:tracePt t="20411" x="4418013" y="5524500"/>
          <p14:tracePt t="20419" x="4400550" y="5532438"/>
          <p14:tracePt t="20427" x="4375150" y="5532438"/>
          <p14:tracePt t="20435" x="4367213" y="5540375"/>
          <p14:tracePt t="20555" x="4367213" y="5557838"/>
          <p14:tracePt t="20563" x="4367213" y="5608638"/>
          <p14:tracePt t="20571" x="4367213" y="5676900"/>
          <p14:tracePt t="20580" x="4367213" y="5795963"/>
          <p14:tracePt t="20587" x="4367213" y="5854700"/>
          <p14:tracePt t="20820" x="4349750" y="5854700"/>
          <p14:tracePt t="20827" x="4367213" y="5854700"/>
          <p14:tracePt t="20836" x="4367213" y="5864225"/>
          <p14:tracePt t="20851" x="4367213" y="5854700"/>
          <p14:tracePt t="20860" x="4392613" y="5846763"/>
          <p14:tracePt t="20867" x="4410075" y="5829300"/>
          <p14:tracePt t="20879" x="4460875" y="5788025"/>
          <p14:tracePt t="20883" x="4519613" y="5745163"/>
          <p14:tracePt t="20892" x="4605338" y="5727700"/>
          <p14:tracePt t="20899" x="4681538" y="5694363"/>
          <p14:tracePt t="20907" x="4757738" y="5668963"/>
          <p14:tracePt t="20915" x="4783138" y="5659438"/>
          <p14:tracePt t="20971" x="4791075" y="5659438"/>
          <p14:tracePt t="20987" x="4800600" y="5659438"/>
          <p14:tracePt t="21012" x="4808538" y="5668963"/>
          <p14:tracePt t="21019" x="4808538" y="5676900"/>
          <p14:tracePt t="21027" x="4808538" y="5684838"/>
          <p14:tracePt t="21035" x="4818063" y="5694363"/>
          <p14:tracePt t="21044" x="4818063" y="5710238"/>
          <p14:tracePt t="21051" x="4818063" y="5719763"/>
          <p14:tracePt t="21060" x="4833938" y="5727700"/>
          <p14:tracePt t="21067" x="4851400" y="5745163"/>
          <p14:tracePt t="21077" x="4868863" y="5761038"/>
          <p14:tracePt t="21083" x="4884738" y="5788025"/>
          <p14:tracePt t="21091" x="4910138" y="5803900"/>
          <p14:tracePt t="21099" x="4953000" y="5813425"/>
          <p14:tracePt t="21108" x="4970463" y="5813425"/>
          <p14:tracePt t="21115" x="5003800" y="5813425"/>
          <p14:tracePt t="21125" x="5013325" y="5813425"/>
          <p14:tracePt t="21131" x="5029200" y="5813425"/>
          <p14:tracePt t="21139" x="5038725" y="5813425"/>
          <p14:tracePt t="21147" x="5054600" y="5813425"/>
          <p14:tracePt t="21155" x="5080000" y="5813425"/>
          <p14:tracePt t="21164" x="5106988" y="5813425"/>
          <p14:tracePt t="21171" x="5148263" y="5813425"/>
          <p14:tracePt t="21180" x="5183188" y="5813425"/>
          <p14:tracePt t="21196" x="5284788" y="5829300"/>
          <p14:tracePt t="21203" x="5343525" y="5838825"/>
          <p14:tracePt t="21213" x="5403850" y="5838825"/>
          <p14:tracePt t="21219" x="5462588" y="5846763"/>
          <p14:tracePt t="21230" x="5565775" y="5846763"/>
          <p14:tracePt t="21235" x="5632450" y="5846763"/>
          <p14:tracePt t="21244" x="5718175" y="5846763"/>
          <p14:tracePt t="21251" x="5819775" y="5846763"/>
          <p14:tracePt t="21260" x="5888038" y="5838825"/>
          <p14:tracePt t="21267" x="5938838" y="5821363"/>
          <p14:tracePt t="21277" x="5972175" y="5788025"/>
          <p14:tracePt t="21283" x="5997575" y="5778500"/>
          <p14:tracePt t="21293" x="6024563" y="5770563"/>
          <p14:tracePt t="21301" x="6049963" y="5745163"/>
          <p14:tracePt t="21315" x="6065838" y="5719763"/>
          <p14:tracePt t="21325" x="6075363" y="5702300"/>
          <p14:tracePt t="21331" x="6108700" y="5659438"/>
          <p14:tracePt t="21340" x="6151563" y="5608638"/>
          <p14:tracePt t="21347" x="6210300" y="5549900"/>
          <p14:tracePt t="21355" x="6278563" y="5507038"/>
          <p14:tracePt t="21364" x="6329363" y="5481638"/>
          <p14:tracePt t="21371" x="6389688" y="5438775"/>
          <p14:tracePt t="21380" x="6456363" y="5395913"/>
          <p14:tracePt t="21387" x="6567488" y="5370513"/>
          <p14:tracePt t="21397" x="6711950" y="5337175"/>
          <p14:tracePt t="21403" x="6797675" y="5327650"/>
          <p14:tracePt t="21411" x="6915150" y="5311775"/>
          <p14:tracePt t="21419" x="7059613" y="5286375"/>
          <p14:tracePt t="21427" x="7170738" y="5286375"/>
          <p14:tracePt t="21435" x="7307263" y="5286375"/>
          <p14:tracePt t="21444" x="7451725" y="5286375"/>
          <p14:tracePt t="21451" x="7578725" y="5286375"/>
          <p14:tracePt t="21460" x="7680325" y="5286375"/>
          <p14:tracePt t="21467" x="7731125" y="5286375"/>
          <p14:tracePt t="21477" x="7756525" y="5286375"/>
          <p14:tracePt t="21483" x="7773988" y="5286375"/>
          <p14:tracePt t="21580" x="7773988" y="5276850"/>
          <p14:tracePt t="22307" x="7807325" y="5276850"/>
          <p14:tracePt t="22315" x="7850188" y="5276850"/>
          <p14:tracePt t="22324" x="7893050" y="5276850"/>
          <p14:tracePt t="22331" x="7951788" y="5276850"/>
          <p14:tracePt t="22339" x="8045450" y="5276850"/>
          <p14:tracePt t="22347" x="8131175" y="5268913"/>
          <p14:tracePt t="22355" x="8250238" y="5226050"/>
          <p14:tracePt t="22364" x="8369300" y="5208588"/>
          <p14:tracePt t="22371" x="8496300" y="5183188"/>
          <p14:tracePt t="22380" x="8605838" y="5157788"/>
          <p14:tracePt t="22387" x="8724900" y="5124450"/>
          <p14:tracePt t="22398" x="8785225" y="5116513"/>
          <p14:tracePt t="22402" x="8861425" y="5099050"/>
          <p14:tracePt t="22411" x="8886825" y="5081588"/>
          <p14:tracePt t="22419" x="8912225" y="5073650"/>
          <p14:tracePt t="22427" x="8937625" y="5064125"/>
          <p14:tracePt t="22434" x="8947150" y="5064125"/>
          <p14:tracePt t="22443" x="8963025" y="5064125"/>
          <p14:tracePt t="22451" x="8980488" y="5056188"/>
          <p14:tracePt t="22659" x="8955088" y="5056188"/>
          <p14:tracePt t="22667" x="8929688" y="5073650"/>
          <p14:tracePt t="22676" x="8904288" y="5081588"/>
          <p14:tracePt t="22683" x="8861425" y="5116513"/>
          <p14:tracePt t="22693" x="8828088" y="5132388"/>
          <p14:tracePt t="22699" x="8793163" y="5157788"/>
          <p14:tracePt t="22708" x="8767763" y="5183188"/>
          <p14:tracePt t="22715" x="8724900" y="5208588"/>
          <p14:tracePt t="22724" x="8699500" y="5226050"/>
          <p14:tracePt t="22731" x="8674100" y="5243513"/>
          <p14:tracePt t="22739" x="8648700" y="5260975"/>
          <p14:tracePt t="22747" x="8605838" y="5294313"/>
          <p14:tracePt t="22755" x="8597900" y="5302250"/>
          <p14:tracePt t="22763" x="8572500" y="5311775"/>
          <p14:tracePt t="22771" x="8555038" y="5327650"/>
          <p14:tracePt t="22780" x="8521700" y="5345113"/>
          <p14:tracePt t="22796" x="8504238" y="5362575"/>
          <p14:tracePt t="22803" x="8496300" y="5370513"/>
          <p14:tracePt t="22813" x="8488363" y="5380038"/>
          <p14:tracePt t="22835" x="8470900" y="5395913"/>
          <p14:tracePt t="22891" x="8462963" y="5405438"/>
          <p14:tracePt t="22915" x="8462963" y="5413375"/>
          <p14:tracePt t="22923" x="8470900" y="5413375"/>
          <p14:tracePt t="22931" x="8504238" y="5430838"/>
          <p14:tracePt t="22939" x="8539163" y="5438775"/>
          <p14:tracePt t="22947" x="8589963" y="5446713"/>
          <p14:tracePt t="22955" x="8658225" y="5464175"/>
          <p14:tracePt t="22964" x="8750300" y="5481638"/>
          <p14:tracePt t="22971" x="8818563" y="5481638"/>
          <p14:tracePt t="22980" x="8972550" y="5481638"/>
          <p14:tracePt t="22987" x="9013825" y="5481638"/>
          <p14:tracePt t="22996" x="9074150" y="5481638"/>
          <p14:tracePt t="23003" x="9117013" y="5481638"/>
          <p14:tracePt t="23012" x="9142413" y="5481638"/>
          <p14:tracePt t="23020" x="9167813" y="5489575"/>
          <p14:tracePt t="23027" x="9175750" y="5489575"/>
          <p14:tracePt t="23035" x="9183688" y="5489575"/>
          <p14:tracePt t="23044" x="9193213" y="5489575"/>
          <p14:tracePt t="23067" x="9193213" y="5497513"/>
          <p14:tracePt t="23100" x="9193213" y="5514975"/>
          <p14:tracePt t="23108" x="9193213" y="5532438"/>
          <p14:tracePt t="23115" x="9193213" y="5549900"/>
          <p14:tracePt t="23124" x="9193213" y="5583238"/>
          <p14:tracePt t="23131" x="9193213" y="5626100"/>
          <p14:tracePt t="23139" x="9193213" y="5651500"/>
          <p14:tracePt t="23147" x="9175750" y="5694363"/>
          <p14:tracePt t="23155" x="9158288" y="5727700"/>
          <p14:tracePt t="23163" x="9132888" y="5753100"/>
          <p14:tracePt t="23171" x="9124950" y="5778500"/>
          <p14:tracePt t="23180" x="9082088" y="5803900"/>
          <p14:tracePt t="23187" x="9074150" y="5821363"/>
          <p14:tracePt t="23196" x="9048750" y="5829300"/>
          <p14:tracePt t="23203" x="9023350" y="5838825"/>
          <p14:tracePt t="23215" x="9005888" y="5854700"/>
          <p14:tracePt t="23227" x="8997950" y="5880100"/>
          <p14:tracePt t="23235" x="8972550" y="5889625"/>
          <p14:tracePt t="23243" x="8963025" y="5889625"/>
          <p14:tracePt t="23251" x="8947150" y="5889625"/>
          <p14:tracePt t="23549" x="8955088" y="5889625"/>
          <p14:tracePt t="23555" x="8972550" y="5880100"/>
          <p14:tracePt t="23563" x="8997950" y="5872163"/>
          <p14:tracePt t="23571" x="9031288" y="5872163"/>
          <p14:tracePt t="23580" x="9064625" y="5864225"/>
          <p14:tracePt t="23587" x="9099550" y="5846763"/>
          <p14:tracePt t="23596" x="9142413" y="5838825"/>
          <p14:tracePt t="23603" x="9193213" y="5829300"/>
          <p14:tracePt t="23613" x="9226550" y="5829300"/>
          <p14:tracePt t="23619" x="9277350" y="5829300"/>
          <p14:tracePt t="23628" x="9286875" y="5829300"/>
          <p14:tracePt t="23635" x="9320213" y="5829300"/>
          <p14:tracePt t="23643" x="9337675" y="5829300"/>
          <p14:tracePt t="23651" x="9353550" y="5829300"/>
          <p14:tracePt t="23660" x="9363075" y="5829300"/>
          <p14:tracePt t="23723" x="9388475" y="5829300"/>
          <p14:tracePt t="23731" x="9396413" y="5829300"/>
          <p14:tracePt t="23740" x="9431338" y="5829300"/>
          <p14:tracePt t="23747" x="9472613" y="5829300"/>
          <p14:tracePt t="23755" x="9532938" y="5829300"/>
          <p14:tracePt t="23763" x="9591675" y="5846763"/>
          <p14:tracePt t="23780" x="9601200" y="5846763"/>
          <p14:tracePt t="24131" x="9601200" y="5854700"/>
          <p14:tracePt t="24235" x="9591675" y="5854700"/>
          <p14:tracePt t="24243" x="9583738" y="5854700"/>
          <p14:tracePt t="24251" x="9566275" y="5854700"/>
          <p14:tracePt t="24259" x="9550400" y="5854700"/>
          <p14:tracePt t="24267" x="9540875" y="5854700"/>
          <p14:tracePt t="24283" x="9532938" y="5846763"/>
          <p14:tracePt t="24339" x="9532938" y="5838825"/>
          <p14:tracePt t="24420" x="9523413" y="5829300"/>
          <p14:tracePt t="24588" x="9523413" y="5821363"/>
          <p14:tracePt t="24604" x="9523413" y="5813425"/>
          <p14:tracePt t="24612" x="9507538" y="5813425"/>
          <p14:tracePt t="24628" x="9490075" y="5803900"/>
          <p14:tracePt t="24635" x="9464675" y="5795963"/>
          <p14:tracePt t="24644" x="9447213" y="5778500"/>
          <p14:tracePt t="24651" x="9413875" y="5761038"/>
          <p14:tracePt t="24661" x="9380538" y="5745163"/>
          <p14:tracePt t="24667" x="9302750" y="5710238"/>
          <p14:tracePt t="24675" x="9226550" y="5676900"/>
          <p14:tracePt t="24683" x="9158288" y="5651500"/>
          <p14:tracePt t="24691" x="9064625" y="5600700"/>
          <p14:tracePt t="24699" x="8853488" y="5532438"/>
          <p14:tracePt t="24709" x="8724900" y="5481638"/>
          <p14:tracePt t="24715" x="8623300" y="5472113"/>
          <p14:tracePt t="24725" x="8504238" y="5430838"/>
          <p14:tracePt t="24731" x="8420100" y="5395913"/>
          <p14:tracePt t="24740" x="8318500" y="5370513"/>
          <p14:tracePt t="24747" x="8232775" y="5362575"/>
          <p14:tracePt t="24755" x="8139113" y="5327650"/>
          <p14:tracePt t="24763" x="8062913" y="5302250"/>
          <p14:tracePt t="24771" x="8004175" y="5286375"/>
          <p14:tracePt t="24779" x="7969250" y="5276850"/>
          <p14:tracePt t="24789" x="7943850" y="5268913"/>
          <p14:tracePt t="24796" x="7935913" y="5260975"/>
          <p14:tracePt t="24835" x="7943850" y="5260975"/>
          <p14:tracePt t="24843" x="8012113" y="5302250"/>
          <p14:tracePt t="24851" x="8045450" y="5345113"/>
          <p14:tracePt t="24861" x="8062913" y="5370513"/>
          <p14:tracePt t="25067" x="8070850" y="5370513"/>
          <p14:tracePt t="25099" x="8045450" y="5370513"/>
          <p14:tracePt t="25107" x="8004175" y="5370513"/>
          <p14:tracePt t="25115" x="7935913" y="5370513"/>
          <p14:tracePt t="25124" x="7697788" y="5294313"/>
          <p14:tracePt t="25131" x="7578725" y="5260975"/>
          <p14:tracePt t="25138" x="7358063" y="5200650"/>
          <p14:tracePt t="25146" x="7085013" y="5099050"/>
          <p14:tracePt t="25154" x="6754813" y="4954588"/>
          <p14:tracePt t="25163" x="6338888" y="4775200"/>
          <p14:tracePt t="25170" x="5989638" y="4648200"/>
          <p14:tracePt t="25178" x="5599113" y="4470400"/>
          <p14:tracePt t="25186" x="5249863" y="4341813"/>
          <p14:tracePt t="25207" x="4476750" y="3994150"/>
          <p14:tracePt t="25212" x="4070350" y="3857625"/>
          <p14:tracePt t="25218" x="3602038" y="3713163"/>
          <p14:tracePt t="25227" x="3059113" y="3568700"/>
          <p14:tracePt t="25235" x="2600325" y="3449638"/>
          <p14:tracePt t="25244" x="2225675" y="3314700"/>
          <p14:tracePt t="25250" x="1868488" y="3186113"/>
          <p14:tracePt t="25259" x="1512888" y="3041650"/>
          <p14:tracePt t="25266" x="1206500" y="2897188"/>
          <p14:tracePt t="25275" x="935038" y="2752725"/>
          <p14:tracePt t="25282" x="646113" y="2574925"/>
          <p14:tracePt t="25292" x="433388" y="2413000"/>
          <p14:tracePt t="25298" x="203200" y="22526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1C464-FF8D-40CC-A494-93861082341A}"/>
              </a:ext>
            </a:extLst>
          </p:cNvPr>
          <p:cNvSpPr txBox="1"/>
          <p:nvPr/>
        </p:nvSpPr>
        <p:spPr>
          <a:xfrm>
            <a:off x="2696183" y="389107"/>
            <a:ext cx="6799634" cy="707886"/>
          </a:xfrm>
          <a:prstGeom prst="rect">
            <a:avLst/>
          </a:prstGeom>
          <a:noFill/>
        </p:spPr>
        <p:txBody>
          <a:bodyPr wrap="square" rtlCol="0">
            <a:spAutoFit/>
          </a:bodyPr>
          <a:lstStyle/>
          <a:p>
            <a:pPr algn="ctr"/>
            <a:r>
              <a:rPr lang="en-US" sz="4000" b="1" dirty="0">
                <a:solidFill>
                  <a:schemeClr val="bg1"/>
                </a:solidFill>
              </a:rPr>
              <a:t>Conclusions</a:t>
            </a:r>
            <a:endParaRPr lang="en-IN" sz="4000" b="1" dirty="0">
              <a:solidFill>
                <a:schemeClr val="bg1"/>
              </a:solidFill>
            </a:endParaRPr>
          </a:p>
        </p:txBody>
      </p:sp>
      <p:sp>
        <p:nvSpPr>
          <p:cNvPr id="3" name="TextBox 2">
            <a:extLst>
              <a:ext uri="{FF2B5EF4-FFF2-40B4-BE49-F238E27FC236}">
                <a16:creationId xmlns:a16="http://schemas.microsoft.com/office/drawing/2014/main" id="{6020261B-B7AA-4B80-8B5F-4C90C80E709B}"/>
              </a:ext>
            </a:extLst>
          </p:cNvPr>
          <p:cNvSpPr txBox="1"/>
          <p:nvPr/>
        </p:nvSpPr>
        <p:spPr>
          <a:xfrm>
            <a:off x="830425" y="2134242"/>
            <a:ext cx="10123714" cy="344709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Comic Sans MS" panose="030F0702030302020204" pitchFamily="66" charset="0"/>
              </a:rPr>
              <a:t> Our Iris dataset was not very large and consisted of only 150 rows, with all the 3 species uniformly distributed.</a:t>
            </a:r>
          </a:p>
          <a:p>
            <a:endParaRPr lang="en-US" sz="2000" b="1" dirty="0">
              <a:solidFill>
                <a:schemeClr val="bg1"/>
              </a:solidFill>
              <a:latin typeface="Comic Sans MS" panose="030F0702030302020204" pitchFamily="66" charset="0"/>
            </a:endParaRPr>
          </a:p>
          <a:p>
            <a:pPr marL="285750" indent="-285750">
              <a:buFont typeface="Arial" panose="020B0604020202020204" pitchFamily="34" charset="0"/>
              <a:buChar char="•"/>
            </a:pPr>
            <a:r>
              <a:rPr lang="en-US" b="1" dirty="0">
                <a:solidFill>
                  <a:schemeClr val="bg1"/>
                </a:solidFill>
                <a:latin typeface="Comic Sans MS" panose="030F0702030302020204" pitchFamily="66" charset="0"/>
              </a:rPr>
              <a:t>Petal Length was highly correlated with Sepal Length and Petal width.</a:t>
            </a:r>
          </a:p>
          <a:p>
            <a:endParaRPr lang="en-US" b="1" dirty="0">
              <a:solidFill>
                <a:schemeClr val="bg1"/>
              </a:solidFill>
              <a:latin typeface="Comic Sans MS" panose="030F0702030302020204" pitchFamily="66" charset="0"/>
            </a:endParaRPr>
          </a:p>
          <a:p>
            <a:pPr marL="285750" indent="-285750">
              <a:buFont typeface="Arial" panose="020B0604020202020204" pitchFamily="34" charset="0"/>
              <a:buChar char="•"/>
            </a:pPr>
            <a:r>
              <a:rPr lang="en-US" b="1" i="0" dirty="0">
                <a:solidFill>
                  <a:schemeClr val="bg1"/>
                </a:solidFill>
                <a:effectLst/>
                <a:latin typeface="Comic Sans MS" panose="030F0702030302020204" pitchFamily="66" charset="0"/>
              </a:rPr>
              <a:t>We tried with 5 different machine learning Classification models on the Iris Test data set to classify the flower into it's three species based on the length and width of the flower's Petals and Sepals.</a:t>
            </a:r>
          </a:p>
          <a:p>
            <a:r>
              <a:rPr lang="en-US" b="1" i="0" dirty="0">
                <a:solidFill>
                  <a:schemeClr val="bg1"/>
                </a:solidFill>
                <a:effectLst/>
                <a:latin typeface="Comic Sans MS" panose="030F0702030302020204" pitchFamily="66" charset="0"/>
              </a:rPr>
              <a:t> </a:t>
            </a:r>
          </a:p>
          <a:p>
            <a:pPr marL="285750" indent="-285750">
              <a:buFont typeface="Arial" panose="020B0604020202020204" pitchFamily="34" charset="0"/>
              <a:buChar char="•"/>
            </a:pPr>
            <a:r>
              <a:rPr lang="en-US" b="1" dirty="0">
                <a:solidFill>
                  <a:schemeClr val="bg1"/>
                </a:solidFill>
                <a:latin typeface="Comic Sans MS" panose="030F0702030302020204" pitchFamily="66" charset="0"/>
              </a:rPr>
              <a:t>With some hyper parameter tuning we got a very high accuracy score for all the models, and even the accuracy score of 100 for ‘KNN’ and ‘SVM with Linear Kernel’ models.</a:t>
            </a:r>
            <a:endParaRPr lang="en-IN" b="1" dirty="0">
              <a:solidFill>
                <a:schemeClr val="bg1"/>
              </a:solidFill>
              <a:latin typeface="Comic Sans MS" panose="030F0702030302020204" pitchFamily="66" charset="0"/>
            </a:endParaRPr>
          </a:p>
        </p:txBody>
      </p:sp>
      <p:pic>
        <p:nvPicPr>
          <p:cNvPr id="6" name="Audio 5">
            <a:hlinkClick r:id="" action="ppaction://media"/>
            <a:extLst>
              <a:ext uri="{FF2B5EF4-FFF2-40B4-BE49-F238E27FC236}">
                <a16:creationId xmlns:a16="http://schemas.microsoft.com/office/drawing/2014/main" id="{95C44803-EC5F-468A-8618-B902112538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06697593"/>
      </p:ext>
    </p:extLst>
  </p:cSld>
  <p:clrMapOvr>
    <a:masterClrMapping/>
  </p:clrMapOvr>
  <mc:AlternateContent xmlns:mc="http://schemas.openxmlformats.org/markup-compatibility/2006" xmlns:p14="http://schemas.microsoft.com/office/powerpoint/2010/main">
    <mc:Choice Requires="p14">
      <p:transition spd="slow" p14:dur="2000" advTm="53154"/>
    </mc:Choice>
    <mc:Fallback xmlns="">
      <p:transition spd="slow" advTm="53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69" x="2081213" y="6288088"/>
          <p14:tracePt t="1176" x="2065338" y="6280150"/>
          <p14:tracePt t="1185" x="2055813" y="6262688"/>
          <p14:tracePt t="1665" x="2047875" y="6254750"/>
          <p14:tracePt t="1921" x="2030413" y="6254750"/>
          <p14:tracePt t="1929" x="2030413" y="6246813"/>
          <p14:tracePt t="1945" x="2030413" y="6229350"/>
          <p14:tracePt t="1953" x="2030413" y="6221413"/>
          <p14:tracePt t="1962" x="2022475" y="6194425"/>
          <p14:tracePt t="2152" x="2012950" y="6194425"/>
          <p14:tracePt t="2209" x="2005013" y="6194425"/>
          <p14:tracePt t="2273" x="1997075" y="6194425"/>
          <p14:tracePt t="2289" x="1997075" y="6186488"/>
          <p14:tracePt t="2603" x="1987550" y="6186488"/>
          <p14:tracePt t="5002" x="1987550" y="6178550"/>
          <p14:tracePt t="5018" x="1987550" y="6161088"/>
          <p14:tracePt t="5026" x="1987550" y="6153150"/>
          <p14:tracePt t="5257" x="1971675" y="6118225"/>
          <p14:tracePt t="5266" x="1903413" y="6049963"/>
          <p14:tracePt t="5273" x="1893888" y="5991225"/>
          <p14:tracePt t="5282" x="1878013" y="5973763"/>
          <p14:tracePt t="5289" x="1860550" y="5948363"/>
          <p14:tracePt t="5298" x="1852613" y="5932488"/>
          <p14:tracePt t="5305" x="1843088" y="5897563"/>
          <p14:tracePt t="5314" x="1843088" y="5880100"/>
          <p14:tracePt t="5321" x="1843088" y="5872163"/>
          <p14:tracePt t="5330" x="1843088" y="5864225"/>
          <p14:tracePt t="5353" x="1843088" y="5854700"/>
          <p14:tracePt t="6562" x="1835150" y="5854700"/>
          <p14:tracePt t="51058" x="1827213" y="5854700"/>
          <p14:tracePt t="51657" x="1792288" y="5854700"/>
          <p14:tracePt t="51665" x="1741488" y="5854700"/>
          <p14:tracePt t="51673" x="1673225" y="5854700"/>
          <p14:tracePt t="51681" x="1597025" y="5854700"/>
          <p14:tracePt t="51690" x="1495425" y="5854700"/>
          <p14:tracePt t="51697" x="1487488" y="5897563"/>
          <p14:tracePt t="51705" x="1495425" y="5922963"/>
          <p14:tracePt t="51713" x="1546225" y="5991225"/>
          <p14:tracePt t="51722" x="1614488" y="6076950"/>
          <p14:tracePt t="51729" x="1665288" y="6135688"/>
          <p14:tracePt t="51738" x="1716088" y="6161088"/>
          <p14:tracePt t="51745" x="1792288" y="6186488"/>
          <p14:tracePt t="51977" x="1784350" y="6186488"/>
          <p14:tracePt t="51985" x="1733550" y="6118225"/>
          <p14:tracePt t="51993" x="1665288" y="6024563"/>
          <p14:tracePt t="52001" x="1571625" y="5957888"/>
          <p14:tracePt t="52009" x="1487488" y="5932488"/>
          <p14:tracePt t="52017" x="1401763" y="5905500"/>
          <p14:tracePt t="52025" x="1308100" y="5905500"/>
          <p14:tracePt t="52033" x="1239838" y="5897563"/>
          <p14:tracePt t="52041" x="1120775" y="5872163"/>
          <p14:tracePt t="52049" x="1036638" y="5838825"/>
          <p14:tracePt t="52057" x="942975" y="5813425"/>
          <p14:tracePt t="52065" x="866775" y="5778500"/>
          <p14:tracePt t="52073" x="806450" y="5735638"/>
          <p14:tracePt t="52081" x="739775" y="5694363"/>
          <p14:tracePt t="52090" x="688975" y="5651500"/>
          <p14:tracePt t="52097" x="611188" y="5616575"/>
          <p14:tracePt t="52106" x="544513" y="5608638"/>
          <p14:tracePt t="52113" x="492125" y="5575300"/>
          <p14:tracePt t="52122" x="484188" y="5575300"/>
          <p14:tracePt t="52129" x="458788" y="5565775"/>
          <p14:tracePt t="52139" x="450850" y="5557838"/>
          <p14:tracePt t="52145" x="441325" y="5540375"/>
          <p14:tracePt t="52155" x="433388" y="5524500"/>
          <p14:tracePt t="52163" x="425450" y="5489575"/>
          <p14:tracePt t="52169" x="425450" y="5405438"/>
          <p14:tracePt t="52177" x="400050" y="5327650"/>
          <p14:tracePt t="52186" x="339725" y="4997450"/>
          <p14:tracePt t="52193" x="238125" y="4759325"/>
          <p14:tracePt t="52202" x="119063" y="4460875"/>
          <p14:tracePt t="52210" x="0" y="42148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82A4C4-7B09-4C6D-8747-90C0B1301796}"/>
              </a:ext>
            </a:extLst>
          </p:cNvPr>
          <p:cNvSpPr/>
          <p:nvPr/>
        </p:nvSpPr>
        <p:spPr>
          <a:xfrm>
            <a:off x="2751742" y="2497976"/>
            <a:ext cx="6501908" cy="1862048"/>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lIns="91440" tIns="45720" rIns="91440" bIns="45720">
            <a:spAutoFit/>
          </a:bodyPr>
          <a:lstStyle/>
          <a:p>
            <a:pPr algn="ctr"/>
            <a:r>
              <a:rPr lang="en-US" sz="115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 You</a:t>
            </a:r>
          </a:p>
        </p:txBody>
      </p:sp>
      <p:pic>
        <p:nvPicPr>
          <p:cNvPr id="4" name="Audio 3">
            <a:hlinkClick r:id="" action="ppaction://media"/>
            <a:extLst>
              <a:ext uri="{FF2B5EF4-FFF2-40B4-BE49-F238E27FC236}">
                <a16:creationId xmlns:a16="http://schemas.microsoft.com/office/drawing/2014/main" id="{88A25ED5-6613-4C42-B338-70683AA22B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4762767"/>
      </p:ext>
    </p:extLst>
  </p:cSld>
  <p:clrMapOvr>
    <a:masterClrMapping/>
  </p:clrMapOvr>
  <mc:AlternateContent xmlns:mc="http://schemas.openxmlformats.org/markup-compatibility/2006" xmlns:p14="http://schemas.microsoft.com/office/powerpoint/2010/main">
    <mc:Choice Requires="p14">
      <p:transition spd="slow" p14:dur="2000" advTm="5257"/>
    </mc:Choice>
    <mc:Fallback xmlns="">
      <p:transition spd="slow" advTm="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1DBDF-B739-4762-85C2-58A0C8CE2347}"/>
              </a:ext>
            </a:extLst>
          </p:cNvPr>
          <p:cNvSpPr txBox="1"/>
          <p:nvPr/>
        </p:nvSpPr>
        <p:spPr>
          <a:xfrm>
            <a:off x="711740" y="350196"/>
            <a:ext cx="10768519" cy="707886"/>
          </a:xfrm>
          <a:prstGeom prst="rect">
            <a:avLst/>
          </a:prstGeom>
          <a:noFill/>
        </p:spPr>
        <p:txBody>
          <a:bodyPr wrap="square" rtlCol="0">
            <a:spAutoFit/>
          </a:bodyPr>
          <a:lstStyle/>
          <a:p>
            <a:pPr algn="ctr"/>
            <a:r>
              <a:rPr lang="en-US" sz="4000" b="1" dirty="0">
                <a:solidFill>
                  <a:schemeClr val="bg1"/>
                </a:solidFill>
              </a:rPr>
              <a:t>Introduction to Dataset and Problem</a:t>
            </a:r>
            <a:endParaRPr lang="en-IN" sz="4000" b="1" dirty="0">
              <a:solidFill>
                <a:schemeClr val="bg1"/>
              </a:solidFill>
            </a:endParaRPr>
          </a:p>
        </p:txBody>
      </p:sp>
      <p:sp>
        <p:nvSpPr>
          <p:cNvPr id="5" name="TextBox 4">
            <a:extLst>
              <a:ext uri="{FF2B5EF4-FFF2-40B4-BE49-F238E27FC236}">
                <a16:creationId xmlns:a16="http://schemas.microsoft.com/office/drawing/2014/main" id="{A280F107-F843-4C0E-BCC2-397C8329E6B2}"/>
              </a:ext>
            </a:extLst>
          </p:cNvPr>
          <p:cNvSpPr txBox="1"/>
          <p:nvPr/>
        </p:nvSpPr>
        <p:spPr>
          <a:xfrm>
            <a:off x="303178" y="1459148"/>
            <a:ext cx="4910848" cy="2308324"/>
          </a:xfrm>
          <a:prstGeom prst="rect">
            <a:avLst/>
          </a:prstGeom>
          <a:noFill/>
        </p:spPr>
        <p:txBody>
          <a:bodyPr wrap="square" rtlCol="0">
            <a:spAutoFit/>
          </a:bodyPr>
          <a:lstStyle/>
          <a:p>
            <a:pPr algn="l"/>
            <a:r>
              <a:rPr lang="en-US" b="1" i="0" dirty="0">
                <a:solidFill>
                  <a:schemeClr val="bg1"/>
                </a:solidFill>
                <a:effectLst/>
                <a:cs typeface="Aharoni" panose="02010803020104030203" pitchFamily="2" charset="-79"/>
              </a:rPr>
              <a:t>Iris flower can be divided into 3 species as per the length and width of their Sepals and Petals:</a:t>
            </a:r>
            <a:br>
              <a:rPr lang="en-US" b="1" i="0" dirty="0">
                <a:solidFill>
                  <a:schemeClr val="bg1"/>
                </a:solidFill>
                <a:effectLst/>
                <a:cs typeface="Aharoni" panose="02010803020104030203" pitchFamily="2" charset="-79"/>
              </a:rPr>
            </a:br>
            <a:endParaRPr lang="en-US" b="1" i="0" dirty="0">
              <a:solidFill>
                <a:schemeClr val="bg1"/>
              </a:solidFill>
              <a:effectLst/>
              <a:cs typeface="Aharoni" panose="02010803020104030203" pitchFamily="2" charset="-79"/>
            </a:endParaRPr>
          </a:p>
          <a:p>
            <a:pPr algn="l"/>
            <a:r>
              <a:rPr lang="en-US" b="1" i="0" dirty="0">
                <a:solidFill>
                  <a:schemeClr val="bg1"/>
                </a:solidFill>
                <a:effectLst/>
                <a:cs typeface="Aharoni" panose="02010803020104030203" pitchFamily="2" charset="-79"/>
              </a:rPr>
              <a:t>1) Iris </a:t>
            </a:r>
            <a:r>
              <a:rPr lang="en-US" b="1" i="0" dirty="0" err="1">
                <a:solidFill>
                  <a:schemeClr val="bg1"/>
                </a:solidFill>
                <a:effectLst/>
                <a:cs typeface="Aharoni" panose="02010803020104030203" pitchFamily="2" charset="-79"/>
              </a:rPr>
              <a:t>Setosa</a:t>
            </a:r>
            <a:br>
              <a:rPr lang="en-US" b="1" i="0" dirty="0">
                <a:solidFill>
                  <a:schemeClr val="bg1"/>
                </a:solidFill>
                <a:effectLst/>
                <a:cs typeface="Aharoni" panose="02010803020104030203" pitchFamily="2" charset="-79"/>
              </a:rPr>
            </a:br>
            <a:r>
              <a:rPr lang="en-US" b="1" i="0" dirty="0">
                <a:solidFill>
                  <a:schemeClr val="bg1"/>
                </a:solidFill>
                <a:effectLst/>
                <a:cs typeface="Aharoni" panose="02010803020104030203" pitchFamily="2" charset="-79"/>
              </a:rPr>
              <a:t>2) Iris </a:t>
            </a:r>
            <a:r>
              <a:rPr lang="en-US" b="1" i="0" dirty="0" err="1">
                <a:solidFill>
                  <a:schemeClr val="bg1"/>
                </a:solidFill>
                <a:effectLst/>
                <a:cs typeface="Aharoni" panose="02010803020104030203" pitchFamily="2" charset="-79"/>
              </a:rPr>
              <a:t>Versicolour</a:t>
            </a:r>
            <a:br>
              <a:rPr lang="en-US" b="1" i="0" dirty="0">
                <a:solidFill>
                  <a:schemeClr val="bg1"/>
                </a:solidFill>
                <a:effectLst/>
                <a:cs typeface="Aharoni" panose="02010803020104030203" pitchFamily="2" charset="-79"/>
              </a:rPr>
            </a:br>
            <a:r>
              <a:rPr lang="en-US" b="1" i="0" dirty="0">
                <a:solidFill>
                  <a:schemeClr val="bg1"/>
                </a:solidFill>
                <a:effectLst/>
                <a:cs typeface="Aharoni" panose="02010803020104030203" pitchFamily="2" charset="-79"/>
              </a:rPr>
              <a:t>3) Iris Virginica</a:t>
            </a:r>
            <a:br>
              <a:rPr lang="en-US" b="1" i="0" dirty="0">
                <a:solidFill>
                  <a:schemeClr val="bg1"/>
                </a:solidFill>
                <a:effectLst/>
                <a:cs typeface="Aharoni" panose="02010803020104030203" pitchFamily="2" charset="-79"/>
              </a:rPr>
            </a:br>
            <a:endParaRPr lang="en-US" b="1" i="0" dirty="0">
              <a:solidFill>
                <a:schemeClr val="bg1"/>
              </a:solidFill>
              <a:effectLst/>
              <a:cs typeface="Aharoni" panose="02010803020104030203" pitchFamily="2" charset="-79"/>
            </a:endParaRPr>
          </a:p>
          <a:p>
            <a:endParaRPr lang="en-IN" b="1" dirty="0">
              <a:solidFill>
                <a:schemeClr val="bg1"/>
              </a:solidFill>
              <a:cs typeface="Aharoni" panose="02010803020104030203" pitchFamily="2" charset="-79"/>
            </a:endParaRPr>
          </a:p>
        </p:txBody>
      </p:sp>
      <p:pic>
        <p:nvPicPr>
          <p:cNvPr id="1026" name="Picture 2">
            <a:extLst>
              <a:ext uri="{FF2B5EF4-FFF2-40B4-BE49-F238E27FC236}">
                <a16:creationId xmlns:a16="http://schemas.microsoft.com/office/drawing/2014/main" id="{17A48E29-B478-417D-8371-E10529564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80" y="3910518"/>
            <a:ext cx="11585642" cy="25853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E9546E6B-DCDE-4151-865F-7C8473E295AD}"/>
              </a:ext>
            </a:extLst>
          </p:cNvPr>
          <p:cNvGraphicFramePr>
            <a:graphicFrameLocks noGrp="1"/>
          </p:cNvGraphicFramePr>
          <p:nvPr>
            <p:extLst>
              <p:ext uri="{D42A27DB-BD31-4B8C-83A1-F6EECF244321}">
                <p14:modId xmlns:p14="http://schemas.microsoft.com/office/powerpoint/2010/main" val="3727936774"/>
              </p:ext>
            </p:extLst>
          </p:nvPr>
        </p:nvGraphicFramePr>
        <p:xfrm>
          <a:off x="6246779" y="1261895"/>
          <a:ext cx="5145932" cy="2444810"/>
        </p:xfrm>
        <a:graphic>
          <a:graphicData uri="http://schemas.openxmlformats.org/drawingml/2006/table">
            <a:tbl>
              <a:tblPr firstRow="1" bandRow="1">
                <a:tableStyleId>{93296810-A885-4BE3-A3E7-6D5BEEA58F35}</a:tableStyleId>
              </a:tblPr>
              <a:tblGrid>
                <a:gridCol w="2105154">
                  <a:extLst>
                    <a:ext uri="{9D8B030D-6E8A-4147-A177-3AD203B41FA5}">
                      <a16:colId xmlns:a16="http://schemas.microsoft.com/office/drawing/2014/main" val="1379063565"/>
                    </a:ext>
                  </a:extLst>
                </a:gridCol>
                <a:gridCol w="3040778">
                  <a:extLst>
                    <a:ext uri="{9D8B030D-6E8A-4147-A177-3AD203B41FA5}">
                      <a16:colId xmlns:a16="http://schemas.microsoft.com/office/drawing/2014/main" val="3343140476"/>
                    </a:ext>
                  </a:extLst>
                </a:gridCol>
              </a:tblGrid>
              <a:tr h="354426">
                <a:tc>
                  <a:txBody>
                    <a:bodyPr/>
                    <a:lstStyle/>
                    <a:p>
                      <a:pPr algn="ctr"/>
                      <a:r>
                        <a:rPr lang="en-US" sz="1400" dirty="0"/>
                        <a:t>Column Name</a:t>
                      </a:r>
                      <a:endParaRPr lang="en-IN" sz="1400" dirty="0"/>
                    </a:p>
                  </a:txBody>
                  <a:tcPr/>
                </a:tc>
                <a:tc>
                  <a:txBody>
                    <a:bodyPr/>
                    <a:lstStyle/>
                    <a:p>
                      <a:pPr algn="ctr"/>
                      <a:r>
                        <a:rPr lang="en-US" sz="1400" dirty="0"/>
                        <a:t>Description</a:t>
                      </a:r>
                      <a:endParaRPr lang="en-IN" sz="1400" dirty="0"/>
                    </a:p>
                  </a:txBody>
                  <a:tcPr/>
                </a:tc>
                <a:extLst>
                  <a:ext uri="{0D108BD9-81ED-4DB2-BD59-A6C34878D82A}">
                    <a16:rowId xmlns:a16="http://schemas.microsoft.com/office/drawing/2014/main" val="2296894507"/>
                  </a:ext>
                </a:extLst>
              </a:tr>
              <a:tr h="0">
                <a:tc>
                  <a:txBody>
                    <a:bodyPr/>
                    <a:lstStyle/>
                    <a:p>
                      <a:pPr algn="ctr"/>
                      <a:r>
                        <a:rPr lang="en-US" sz="1400" dirty="0"/>
                        <a:t>Id</a:t>
                      </a:r>
                      <a:endParaRPr lang="en-IN" sz="1400" dirty="0"/>
                    </a:p>
                  </a:txBody>
                  <a:tcPr/>
                </a:tc>
                <a:tc>
                  <a:txBody>
                    <a:bodyPr/>
                    <a:lstStyle/>
                    <a:p>
                      <a:pPr algn="ctr"/>
                      <a:r>
                        <a:rPr lang="en-US" sz="1400" dirty="0"/>
                        <a:t>Unique Id of each observation</a:t>
                      </a:r>
                      <a:endParaRPr lang="en-IN" sz="1400" dirty="0"/>
                    </a:p>
                  </a:txBody>
                  <a:tcPr/>
                </a:tc>
                <a:extLst>
                  <a:ext uri="{0D108BD9-81ED-4DB2-BD59-A6C34878D82A}">
                    <a16:rowId xmlns:a16="http://schemas.microsoft.com/office/drawing/2014/main" val="1028832892"/>
                  </a:ext>
                </a:extLst>
              </a:tr>
              <a:tr h="367880">
                <a:tc>
                  <a:txBody>
                    <a:bodyPr/>
                    <a:lstStyle/>
                    <a:p>
                      <a:pPr algn="ctr" fontAlgn="ctr"/>
                      <a:r>
                        <a:rPr lang="en-IN" sz="1400" dirty="0">
                          <a:effectLst/>
                        </a:rPr>
                        <a:t>Sepal length in cm</a:t>
                      </a:r>
                    </a:p>
                  </a:txBody>
                  <a:tcPr anchor="ctr"/>
                </a:tc>
                <a:tc>
                  <a:txBody>
                    <a:bodyPr/>
                    <a:lstStyle/>
                    <a:p>
                      <a:pPr algn="ctr" fontAlgn="ctr"/>
                      <a:r>
                        <a:rPr lang="en-IN" sz="1400" dirty="0">
                          <a:effectLst/>
                        </a:rPr>
                        <a:t>Length of the Sepal</a:t>
                      </a:r>
                    </a:p>
                  </a:txBody>
                  <a:tcPr anchor="ctr"/>
                </a:tc>
                <a:extLst>
                  <a:ext uri="{0D108BD9-81ED-4DB2-BD59-A6C34878D82A}">
                    <a16:rowId xmlns:a16="http://schemas.microsoft.com/office/drawing/2014/main" val="55333941"/>
                  </a:ext>
                </a:extLst>
              </a:tr>
              <a:tr h="354426">
                <a:tc>
                  <a:txBody>
                    <a:bodyPr/>
                    <a:lstStyle/>
                    <a:p>
                      <a:pPr algn="ctr" fontAlgn="ctr"/>
                      <a:r>
                        <a:rPr lang="en-IN" sz="1400" dirty="0">
                          <a:effectLst/>
                        </a:rPr>
                        <a:t>Sepal width in cm</a:t>
                      </a:r>
                    </a:p>
                  </a:txBody>
                  <a:tcPr anchor="ctr"/>
                </a:tc>
                <a:tc>
                  <a:txBody>
                    <a:bodyPr/>
                    <a:lstStyle/>
                    <a:p>
                      <a:pPr algn="ctr" fontAlgn="ctr"/>
                      <a:r>
                        <a:rPr lang="en-IN" sz="1400" dirty="0">
                          <a:effectLst/>
                        </a:rPr>
                        <a:t>Width of the Sepal</a:t>
                      </a:r>
                    </a:p>
                  </a:txBody>
                  <a:tcPr anchor="ctr"/>
                </a:tc>
                <a:extLst>
                  <a:ext uri="{0D108BD9-81ED-4DB2-BD59-A6C34878D82A}">
                    <a16:rowId xmlns:a16="http://schemas.microsoft.com/office/drawing/2014/main" val="252168797"/>
                  </a:ext>
                </a:extLst>
              </a:tr>
              <a:tr h="354426">
                <a:tc>
                  <a:txBody>
                    <a:bodyPr/>
                    <a:lstStyle/>
                    <a:p>
                      <a:pPr algn="ctr" fontAlgn="ctr"/>
                      <a:r>
                        <a:rPr lang="en-IN" sz="1400" dirty="0">
                          <a:effectLst/>
                        </a:rPr>
                        <a:t>Petal length in cm</a:t>
                      </a:r>
                    </a:p>
                  </a:txBody>
                  <a:tcPr anchor="ctr"/>
                </a:tc>
                <a:tc>
                  <a:txBody>
                    <a:bodyPr/>
                    <a:lstStyle/>
                    <a:p>
                      <a:pPr algn="ctr" fontAlgn="ctr"/>
                      <a:r>
                        <a:rPr lang="en-IN" sz="1400" dirty="0">
                          <a:effectLst/>
                        </a:rPr>
                        <a:t>Length of the Petal</a:t>
                      </a:r>
                    </a:p>
                  </a:txBody>
                  <a:tcPr anchor="ctr"/>
                </a:tc>
                <a:extLst>
                  <a:ext uri="{0D108BD9-81ED-4DB2-BD59-A6C34878D82A}">
                    <a16:rowId xmlns:a16="http://schemas.microsoft.com/office/drawing/2014/main" val="3665992694"/>
                  </a:ext>
                </a:extLst>
              </a:tr>
              <a:tr h="354426">
                <a:tc>
                  <a:txBody>
                    <a:bodyPr/>
                    <a:lstStyle/>
                    <a:p>
                      <a:pPr algn="ctr" fontAlgn="ctr"/>
                      <a:r>
                        <a:rPr lang="en-IN" sz="1400" dirty="0">
                          <a:effectLst/>
                        </a:rPr>
                        <a:t>Petal width in cm</a:t>
                      </a:r>
                    </a:p>
                  </a:txBody>
                  <a:tcPr anchor="ctr"/>
                </a:tc>
                <a:tc>
                  <a:txBody>
                    <a:bodyPr/>
                    <a:lstStyle/>
                    <a:p>
                      <a:pPr algn="ctr" fontAlgn="ctr"/>
                      <a:r>
                        <a:rPr lang="en-IN" sz="1400" dirty="0">
                          <a:effectLst/>
                        </a:rPr>
                        <a:t>Width of the Petal</a:t>
                      </a:r>
                    </a:p>
                  </a:txBody>
                  <a:tcPr anchor="ctr"/>
                </a:tc>
                <a:extLst>
                  <a:ext uri="{0D108BD9-81ED-4DB2-BD59-A6C34878D82A}">
                    <a16:rowId xmlns:a16="http://schemas.microsoft.com/office/drawing/2014/main" val="1144410509"/>
                  </a:ext>
                </a:extLst>
              </a:tr>
              <a:tr h="354426">
                <a:tc>
                  <a:txBody>
                    <a:bodyPr/>
                    <a:lstStyle/>
                    <a:p>
                      <a:pPr algn="ctr" fontAlgn="ctr"/>
                      <a:r>
                        <a:rPr lang="en-IN" sz="1400" dirty="0">
                          <a:effectLst/>
                        </a:rPr>
                        <a:t>Species</a:t>
                      </a:r>
                    </a:p>
                  </a:txBody>
                  <a:tcPr anchor="ctr"/>
                </a:tc>
                <a:tc>
                  <a:txBody>
                    <a:bodyPr/>
                    <a:lstStyle/>
                    <a:p>
                      <a:pPr algn="ctr" fontAlgn="ctr"/>
                      <a:r>
                        <a:rPr lang="en-IN" sz="1400" dirty="0">
                          <a:effectLst/>
                        </a:rPr>
                        <a:t>Species of the flower</a:t>
                      </a:r>
                    </a:p>
                  </a:txBody>
                  <a:tcPr anchor="ctr"/>
                </a:tc>
                <a:extLst>
                  <a:ext uri="{0D108BD9-81ED-4DB2-BD59-A6C34878D82A}">
                    <a16:rowId xmlns:a16="http://schemas.microsoft.com/office/drawing/2014/main" val="2014052664"/>
                  </a:ext>
                </a:extLst>
              </a:tr>
            </a:tbl>
          </a:graphicData>
        </a:graphic>
      </p:graphicFrame>
      <p:pic>
        <p:nvPicPr>
          <p:cNvPr id="9" name="Audio 8">
            <a:hlinkClick r:id="" action="ppaction://media"/>
            <a:extLst>
              <a:ext uri="{FF2B5EF4-FFF2-40B4-BE49-F238E27FC236}">
                <a16:creationId xmlns:a16="http://schemas.microsoft.com/office/drawing/2014/main" id="{82A27483-9B76-49A2-8B0C-52CBD9B9A7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25652024"/>
      </p:ext>
    </p:extLst>
  </p:cSld>
  <p:clrMapOvr>
    <a:masterClrMapping/>
  </p:clrMapOvr>
  <mc:AlternateContent xmlns:mc="http://schemas.openxmlformats.org/markup-compatibility/2006" xmlns:p14="http://schemas.microsoft.com/office/powerpoint/2010/main">
    <mc:Choice Requires="p14">
      <p:transition spd="slow" p14:dur="2000" advTm="59912"/>
    </mc:Choice>
    <mc:Fallback xmlns="">
      <p:transition spd="slow" advTm="59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7" x="4630738" y="4946650"/>
          <p14:tracePt t="1145" x="4638675" y="4946650"/>
          <p14:tracePt t="1232" x="4646613" y="4946650"/>
          <p14:tracePt t="1241" x="4673600" y="4929188"/>
          <p14:tracePt t="1249" x="4689475" y="4911725"/>
          <p14:tracePt t="1257" x="4714875" y="4903788"/>
          <p14:tracePt t="1265" x="4740275" y="4886325"/>
          <p14:tracePt t="1281" x="4740275" y="4878388"/>
          <p14:tracePt t="1433" x="4740275" y="4868863"/>
          <p14:tracePt t="1449" x="4740275" y="4852988"/>
          <p14:tracePt t="1457" x="4740275" y="4843463"/>
          <p14:tracePt t="1465" x="4749800" y="4835525"/>
          <p14:tracePt t="1473" x="4757738" y="4810125"/>
          <p14:tracePt t="1481" x="4783138" y="4759325"/>
          <p14:tracePt t="1489" x="4818063" y="4691063"/>
          <p14:tracePt t="1497" x="4833938" y="4648200"/>
          <p14:tracePt t="1505" x="4851400" y="4589463"/>
          <p14:tracePt t="1513" x="4851400" y="4529138"/>
          <p14:tracePt t="1521" x="4851400" y="4503738"/>
          <p14:tracePt t="1529" x="4851400" y="4486275"/>
          <p14:tracePt t="1537" x="4851400" y="4470400"/>
          <p14:tracePt t="1545" x="4851400" y="4452938"/>
          <p14:tracePt t="1569" x="4851400" y="4445000"/>
          <p14:tracePt t="1593" x="4851400" y="4427538"/>
          <p14:tracePt t="5217" x="4851400" y="4419600"/>
          <p14:tracePt t="5225" x="4843463" y="4402138"/>
          <p14:tracePt t="5265" x="4868863" y="4435475"/>
          <p14:tracePt t="5272" x="4876800" y="4435475"/>
          <p14:tracePt t="5281" x="4902200" y="4427538"/>
          <p14:tracePt t="5288" x="4902200" y="4419600"/>
          <p14:tracePt t="5296" x="4902200" y="4410075"/>
          <p14:tracePt t="5465" x="4876800" y="4376738"/>
          <p14:tracePt t="5473" x="4868863" y="4333875"/>
          <p14:tracePt t="5481" x="4868863" y="4308475"/>
          <p14:tracePt t="5488" x="4868863" y="4275138"/>
          <p14:tracePt t="5497" x="4868863" y="4257675"/>
          <p14:tracePt t="5505" x="4851400" y="4171950"/>
          <p14:tracePt t="5513" x="4818063" y="4105275"/>
          <p14:tracePt t="5520" x="4757738" y="3986213"/>
          <p14:tracePt t="5528" x="4732338" y="3908425"/>
          <p14:tracePt t="5537" x="4681538" y="3832225"/>
          <p14:tracePt t="5545" x="4646613" y="3763963"/>
          <p14:tracePt t="5553" x="4605338" y="3687763"/>
          <p14:tracePt t="5561" x="4570413" y="3629025"/>
          <p14:tracePt t="5569" x="4545013" y="3594100"/>
          <p14:tracePt t="5577" x="4529138" y="3568700"/>
          <p14:tracePt t="5585" x="4494213" y="3535363"/>
          <p14:tracePt t="5592" x="4460875" y="3484563"/>
          <p14:tracePt t="5601" x="4435475" y="3441700"/>
          <p14:tracePt t="5609" x="4410075" y="3408363"/>
          <p14:tracePt t="5618" x="4384675" y="3382963"/>
          <p14:tracePt t="5624" x="4341813" y="3348038"/>
          <p14:tracePt t="5633" x="4281488" y="3314700"/>
          <p14:tracePt t="5641" x="4214813" y="3263900"/>
          <p14:tracePt t="5650" x="4121150" y="3178175"/>
          <p14:tracePt t="5657" x="3951288" y="3101975"/>
          <p14:tracePt t="5666" x="3832225" y="3025775"/>
          <p14:tracePt t="5672" x="3729038" y="2965450"/>
          <p14:tracePt t="5681" x="3611563" y="2897188"/>
          <p14:tracePt t="5688" x="3508375" y="2855913"/>
          <p14:tracePt t="5697" x="3398838" y="2805113"/>
          <p14:tracePt t="5705" x="3322638" y="2762250"/>
          <p14:tracePt t="5713" x="3254375" y="2736850"/>
          <p14:tracePt t="5722" x="3178175" y="2711450"/>
          <p14:tracePt t="5728" x="3127375" y="2686050"/>
          <p14:tracePt t="5737" x="3033713" y="2651125"/>
          <p14:tracePt t="5745" x="2990850" y="2651125"/>
          <p14:tracePt t="5753" x="2947988" y="2651125"/>
          <p14:tracePt t="5761" x="2922588" y="2643188"/>
          <p14:tracePt t="5769" x="2897188" y="2643188"/>
          <p14:tracePt t="5777" x="2889250" y="2643188"/>
          <p14:tracePt t="5785" x="2871788" y="2643188"/>
          <p14:tracePt t="5841" x="2854325" y="2643188"/>
          <p14:tracePt t="5849" x="2820988" y="2625725"/>
          <p14:tracePt t="5857" x="2786063" y="2617788"/>
          <p14:tracePt t="5881" x="2778125" y="2617788"/>
          <p14:tracePt t="5889" x="2770188" y="2617788"/>
          <p14:tracePt t="5897" x="2786063" y="2651125"/>
          <p14:tracePt t="5905" x="2803525" y="2668588"/>
          <p14:tracePt t="5912" x="2846388" y="2727325"/>
          <p14:tracePt t="5929" x="2846388" y="2736850"/>
          <p14:tracePt t="5969" x="2838450" y="2736850"/>
          <p14:tracePt t="6057" x="2846388" y="2736850"/>
          <p14:tracePt t="6092" x="2786063" y="2701925"/>
          <p14:tracePt t="6097" x="2770188" y="2668588"/>
          <p14:tracePt t="6104" x="2684463" y="2617788"/>
          <p14:tracePt t="6112" x="2633663" y="2574925"/>
          <p14:tracePt t="6120" x="2565400" y="2524125"/>
          <p14:tracePt t="6128" x="2481263" y="2489200"/>
          <p14:tracePt t="6136" x="2344738" y="2430463"/>
          <p14:tracePt t="6144" x="2174875" y="2379663"/>
          <p14:tracePt t="6152" x="1987550" y="2293938"/>
          <p14:tracePt t="6160" x="1784350" y="2217738"/>
          <p14:tracePt t="6169" x="1647825" y="2192338"/>
          <p14:tracePt t="6176" x="1546225" y="2133600"/>
          <p14:tracePt t="6185" x="1444625" y="2090738"/>
          <p14:tracePt t="6192" x="1368425" y="2055813"/>
          <p14:tracePt t="6202" x="1317625" y="2039938"/>
          <p14:tracePt t="6208" x="1214438" y="2005013"/>
          <p14:tracePt t="6218" x="1155700" y="1997075"/>
          <p14:tracePt t="6224" x="1054100" y="1971675"/>
          <p14:tracePt t="6232" x="968375" y="1938338"/>
          <p14:tracePt t="6241" x="892175" y="1920875"/>
          <p14:tracePt t="6249" x="841375" y="1895475"/>
          <p14:tracePt t="6256" x="815975" y="1885950"/>
          <p14:tracePt t="6266" x="798513" y="1885950"/>
          <p14:tracePt t="6353" x="781050" y="1878013"/>
          <p14:tracePt t="6369" x="773113" y="1878013"/>
          <p14:tracePt t="6377" x="765175" y="1878013"/>
          <p14:tracePt t="6689" x="747713" y="1878013"/>
          <p14:tracePt t="6713" x="747713" y="1870075"/>
          <p14:tracePt t="7347" x="747713" y="1860550"/>
          <p14:tracePt t="7377" x="765175" y="1860550"/>
          <p14:tracePt t="7401" x="773113" y="1860550"/>
          <p14:tracePt t="7417" x="781050" y="1870075"/>
          <p14:tracePt t="7425" x="790575" y="1870075"/>
          <p14:tracePt t="7649" x="798513" y="1870075"/>
          <p14:tracePt t="7697" x="798513" y="1878013"/>
          <p14:tracePt t="7921" x="798513" y="1885950"/>
          <p14:tracePt t="8081" x="806450" y="1895475"/>
          <p14:tracePt t="8305" x="806450" y="1903413"/>
          <p14:tracePt t="8312" x="815975" y="1920875"/>
          <p14:tracePt t="8321" x="874713" y="1979613"/>
          <p14:tracePt t="8329" x="942975" y="2039938"/>
          <p14:tracePt t="8337" x="1036638" y="2108200"/>
          <p14:tracePt t="8345" x="1112838" y="2159000"/>
          <p14:tracePt t="8353" x="1198563" y="2209800"/>
          <p14:tracePt t="8361" x="1274763" y="2235200"/>
          <p14:tracePt t="8369" x="1477963" y="2278063"/>
          <p14:tracePt t="8377" x="1563688" y="2336800"/>
          <p14:tracePt t="8385" x="1682750" y="2430463"/>
          <p14:tracePt t="8393" x="1860550" y="2566988"/>
          <p14:tracePt t="8401" x="2012950" y="2693988"/>
          <p14:tracePt t="8409" x="2217738" y="2838450"/>
          <p14:tracePt t="8419" x="2395538" y="2949575"/>
          <p14:tracePt t="8425" x="2497138" y="3008313"/>
          <p14:tracePt t="8436" x="2600325" y="3059113"/>
          <p14:tracePt t="8440" x="2668588" y="3076575"/>
          <p14:tracePt t="8448" x="2709863" y="3084513"/>
          <p14:tracePt t="8457" x="2770188" y="3119438"/>
          <p14:tracePt t="8466" x="2795588" y="3127375"/>
          <p14:tracePt t="8473" x="2838450" y="3135313"/>
          <p14:tracePt t="8481" x="2889250" y="3144838"/>
          <p14:tracePt t="8489" x="2922588" y="3160713"/>
          <p14:tracePt t="8498" x="2982913" y="3195638"/>
          <p14:tracePt t="8505" x="3049588" y="3221038"/>
          <p14:tracePt t="8513" x="3109913" y="3238500"/>
          <p14:tracePt t="8521" x="3178175" y="3254375"/>
          <p14:tracePt t="8529" x="3244850" y="3271838"/>
          <p14:tracePt t="8537" x="3270250" y="3271838"/>
          <p14:tracePt t="8544" x="3322638" y="3297238"/>
          <p14:tracePt t="8552" x="3330575" y="3297238"/>
          <p14:tracePt t="8561" x="3373438" y="3297238"/>
          <p14:tracePt t="8569" x="3406775" y="3305175"/>
          <p14:tracePt t="8577" x="3475038" y="3348038"/>
          <p14:tracePt t="8585" x="3533775" y="3390900"/>
          <p14:tracePt t="8593" x="3611563" y="3459163"/>
          <p14:tracePt t="8601" x="3695700" y="3543300"/>
          <p14:tracePt t="8609" x="3763963" y="3611563"/>
          <p14:tracePt t="8618" x="3840163" y="3697288"/>
          <p14:tracePt t="8625" x="3873500" y="3748088"/>
          <p14:tracePt t="8634" x="3925888" y="3816350"/>
          <p14:tracePt t="8641" x="3967163" y="3875088"/>
          <p14:tracePt t="8648" x="4027488" y="3960813"/>
          <p14:tracePt t="8657" x="4078288" y="4037013"/>
          <p14:tracePt t="8666" x="4146550" y="4130675"/>
          <p14:tracePt t="8672" x="4205288" y="4206875"/>
          <p14:tracePt t="8681" x="4298950" y="4308475"/>
          <p14:tracePt t="8689" x="4359275" y="4419600"/>
          <p14:tracePt t="8698" x="4435475" y="4513263"/>
          <p14:tracePt t="8704" x="4494213" y="4597400"/>
          <p14:tracePt t="8712" x="4579938" y="4708525"/>
          <p14:tracePt t="8720" x="4630738" y="4784725"/>
          <p14:tracePt t="8728" x="4689475" y="4878388"/>
          <p14:tracePt t="8736" x="4724400" y="4929188"/>
          <p14:tracePt t="8744" x="4757738" y="4979988"/>
          <p14:tracePt t="8752" x="4800600" y="5005388"/>
          <p14:tracePt t="8760" x="4818063" y="5038725"/>
          <p14:tracePt t="8768" x="4833938" y="5073650"/>
          <p14:tracePt t="8777" x="4851400" y="5091113"/>
          <p14:tracePt t="8785" x="4876800" y="5116513"/>
          <p14:tracePt t="8793" x="4884738" y="5141913"/>
          <p14:tracePt t="8801" x="4910138" y="5167313"/>
          <p14:tracePt t="8808" x="4945063" y="5200650"/>
          <p14:tracePt t="8817" x="4970463" y="5235575"/>
          <p14:tracePt t="8824" x="4978400" y="5260975"/>
          <p14:tracePt t="8835" x="5003800" y="5302250"/>
          <p14:tracePt t="8841" x="5029200" y="5345113"/>
          <p14:tracePt t="8848" x="5072063" y="5405438"/>
          <p14:tracePt t="8857" x="5114925" y="5472113"/>
          <p14:tracePt t="8864" x="5165725" y="5524500"/>
          <p14:tracePt t="8872" x="5208588" y="5557838"/>
          <p14:tracePt t="8881" x="5241925" y="5600700"/>
          <p14:tracePt t="8888" x="5267325" y="5626100"/>
          <p14:tracePt t="8899" x="5292725" y="5651500"/>
          <p14:tracePt t="8920" x="5343525" y="5676900"/>
          <p14:tracePt t="9049" x="5360988" y="5702300"/>
          <p14:tracePt t="9057" x="5378450" y="5727700"/>
          <p14:tracePt t="9064" x="5386388" y="5788025"/>
          <p14:tracePt t="9073" x="5437188" y="5846763"/>
          <p14:tracePt t="9081" x="5472113" y="5915025"/>
          <p14:tracePt t="9088" x="5513388" y="5965825"/>
          <p14:tracePt t="9099" x="5565775" y="6024563"/>
          <p14:tracePt t="9105" x="5616575" y="6076950"/>
          <p14:tracePt t="9114" x="5657850" y="6118225"/>
          <p14:tracePt t="9120" x="5726113" y="6186488"/>
          <p14:tracePt t="9129" x="5743575" y="6194425"/>
          <p14:tracePt t="9137" x="5761038" y="6203950"/>
          <p14:tracePt t="9145" x="5786438" y="6211888"/>
          <p14:tracePt t="9153" x="5819775" y="6221413"/>
          <p14:tracePt t="9233" x="5837238" y="6237288"/>
          <p14:tracePt t="9241" x="5853113" y="6246813"/>
          <p14:tracePt t="9257" x="5888038" y="6254750"/>
          <p14:tracePt t="9265" x="5895975" y="6254750"/>
          <p14:tracePt t="9273" x="5913438" y="6254750"/>
          <p14:tracePt t="9281" x="5930900" y="6254750"/>
          <p14:tracePt t="9298" x="5964238" y="6272213"/>
          <p14:tracePt t="9305" x="5981700" y="6280150"/>
          <p14:tracePt t="9314" x="6015038" y="6288088"/>
          <p14:tracePt t="9321" x="6049963" y="6297613"/>
          <p14:tracePt t="9329" x="6075363" y="6313488"/>
          <p14:tracePt t="9337" x="6083300" y="6313488"/>
          <p14:tracePt t="9345" x="6100763" y="6313488"/>
          <p14:tracePt t="9393" x="6108700" y="6313488"/>
          <p14:tracePt t="9520" x="6108700" y="6305550"/>
          <p14:tracePt t="9529" x="6108700" y="6288088"/>
          <p14:tracePt t="9537" x="6108700" y="6280150"/>
          <p14:tracePt t="9545" x="6075363" y="6246813"/>
          <p14:tracePt t="9553" x="6024563" y="6221413"/>
          <p14:tracePt t="9561" x="5981700" y="6186488"/>
          <p14:tracePt t="9569" x="5930900" y="6169025"/>
          <p14:tracePt t="9577" x="5895975" y="6143625"/>
          <p14:tracePt t="9585" x="5870575" y="6127750"/>
          <p14:tracePt t="9593" x="5853113" y="6110288"/>
          <p14:tracePt t="9601" x="5837238" y="6092825"/>
          <p14:tracePt t="9609" x="5811838" y="6049963"/>
          <p14:tracePt t="9617" x="5786438" y="6016625"/>
          <p14:tracePt t="9625" x="5751513" y="5965825"/>
          <p14:tracePt t="9634" x="5735638" y="5948363"/>
          <p14:tracePt t="9641" x="5735638" y="5922963"/>
          <p14:tracePt t="9650" x="5700713" y="5889625"/>
          <p14:tracePt t="9657" x="5692775" y="5864225"/>
          <p14:tracePt t="9664" x="5649913" y="5821363"/>
          <p14:tracePt t="9673" x="5632450" y="5795963"/>
          <p14:tracePt t="9681" x="5624513" y="5778500"/>
          <p14:tracePt t="9689" x="5616575" y="5778500"/>
          <p14:tracePt t="9697" x="5607050" y="5770563"/>
          <p14:tracePt t="9729" x="5599113" y="5753100"/>
          <p14:tracePt t="9745" x="5573713" y="5735638"/>
          <p14:tracePt t="9753" x="5548313" y="5710238"/>
          <p14:tracePt t="9761" x="5497513" y="5684838"/>
          <p14:tracePt t="9769" x="5454650" y="5659438"/>
          <p14:tracePt t="9777" x="5386388" y="5634038"/>
          <p14:tracePt t="9785" x="5343525" y="5626100"/>
          <p14:tracePt t="9793" x="5284788" y="5608638"/>
          <p14:tracePt t="9801" x="5249863" y="5608638"/>
          <p14:tracePt t="9809" x="5208588" y="5591175"/>
          <p14:tracePt t="9817" x="5165725" y="5591175"/>
          <p14:tracePt t="9825" x="5122863" y="5591175"/>
          <p14:tracePt t="9833" x="5089525" y="5591175"/>
          <p14:tracePt t="9841" x="5046663" y="5591175"/>
          <p14:tracePt t="9849" x="5003800" y="5591175"/>
          <p14:tracePt t="9857" x="4953000" y="5608638"/>
          <p14:tracePt t="9866" x="4902200" y="5634038"/>
          <p14:tracePt t="9873" x="4859338" y="5651500"/>
          <p14:tracePt t="9882" x="4818063" y="5684838"/>
          <p14:tracePt t="9897" x="4757738" y="5727700"/>
          <p14:tracePt t="9906" x="4732338" y="5735638"/>
          <p14:tracePt t="9914" x="4714875" y="5770563"/>
          <p14:tracePt t="9921" x="4689475" y="5813425"/>
          <p14:tracePt t="9929" x="4681538" y="5838825"/>
          <p14:tracePt t="9937" x="4664075" y="5854700"/>
          <p14:tracePt t="9945" x="4646613" y="5889625"/>
          <p14:tracePt t="9953" x="4638675" y="5922963"/>
          <p14:tracePt t="9961" x="4630738" y="5973763"/>
          <p14:tracePt t="9969" x="4630738" y="5991225"/>
          <p14:tracePt t="9977" x="4630738" y="6034088"/>
          <p14:tracePt t="9985" x="4630738" y="6076950"/>
          <p14:tracePt t="9993" x="4630738" y="6127750"/>
          <p14:tracePt t="10001" x="4630738" y="6178550"/>
          <p14:tracePt t="10009" x="4630738" y="6280150"/>
          <p14:tracePt t="10017" x="4646613" y="6338888"/>
          <p14:tracePt t="10025" x="4664075" y="6416675"/>
          <p14:tracePt t="10033" x="4681538" y="6442075"/>
          <p14:tracePt t="10041" x="4706938" y="6475413"/>
          <p14:tracePt t="10051" x="4740275" y="6526213"/>
          <p14:tracePt t="10057" x="4765675" y="6561138"/>
          <p14:tracePt t="10064" x="4808538" y="6602413"/>
          <p14:tracePt t="10073" x="4843463" y="6619875"/>
          <p14:tracePt t="10081" x="4876800" y="6627813"/>
          <p14:tracePt t="10088" x="4919663" y="6637338"/>
          <p14:tracePt t="10099" x="4962525" y="6645275"/>
          <p14:tracePt t="10105" x="4995863" y="6645275"/>
          <p14:tracePt t="10114" x="5046663" y="6645275"/>
          <p14:tracePt t="10121" x="5097463" y="6619875"/>
          <p14:tracePt t="10130" x="5148263" y="6586538"/>
          <p14:tracePt t="10137" x="5191125" y="6551613"/>
          <p14:tracePt t="10145" x="5224463" y="6526213"/>
          <p14:tracePt t="10153" x="5259388" y="6500813"/>
          <p14:tracePt t="10160" x="5302250" y="6475413"/>
          <p14:tracePt t="10169" x="5343525" y="6450013"/>
          <p14:tracePt t="10177" x="5403850" y="6442075"/>
          <p14:tracePt t="10185" x="5472113" y="6424613"/>
          <p14:tracePt t="10193" x="5581650" y="6407150"/>
          <p14:tracePt t="10201" x="5683250" y="6399213"/>
          <p14:tracePt t="10209" x="5786438" y="6391275"/>
          <p14:tracePt t="10217" x="5888038" y="6356350"/>
          <p14:tracePt t="10225" x="5997575" y="6338888"/>
          <p14:tracePt t="10233" x="6075363" y="6323013"/>
          <p14:tracePt t="10240" x="6159500" y="6280150"/>
          <p14:tracePt t="10252" x="6245225" y="6229350"/>
          <p14:tracePt t="10256" x="6329363" y="6178550"/>
          <p14:tracePt t="10265" x="6397625" y="6118225"/>
          <p14:tracePt t="10273" x="6448425" y="6076950"/>
          <p14:tracePt t="10284" x="6499225" y="6016625"/>
          <p14:tracePt t="10289" x="6559550" y="5948363"/>
          <p14:tracePt t="10298" x="6610350" y="5897563"/>
          <p14:tracePt t="10305" x="6653213" y="5846763"/>
          <p14:tracePt t="10313" x="6661150" y="5821363"/>
          <p14:tracePt t="10320" x="6678613" y="5778500"/>
          <p14:tracePt t="10330" x="6694488" y="5745163"/>
          <p14:tracePt t="10337" x="6711950" y="5719763"/>
          <p14:tracePt t="10345" x="6737350" y="5676900"/>
          <p14:tracePt t="10353" x="6754813" y="5641975"/>
          <p14:tracePt t="10361" x="6797675" y="5575300"/>
          <p14:tracePt t="10368" x="6813550" y="5524500"/>
          <p14:tracePt t="10377" x="6848475" y="5481638"/>
          <p14:tracePt t="10385" x="6889750" y="5413375"/>
          <p14:tracePt t="10393" x="6915150" y="5380038"/>
          <p14:tracePt t="10401" x="6950075" y="5337175"/>
          <p14:tracePt t="10409" x="6983413" y="5286375"/>
          <p14:tracePt t="10417" x="7000875" y="5260975"/>
          <p14:tracePt t="10425" x="7018338" y="5243513"/>
          <p14:tracePt t="10433" x="7034213" y="5218113"/>
          <p14:tracePt t="10441" x="7034213" y="5208588"/>
          <p14:tracePt t="10451" x="7043738" y="5200650"/>
          <p14:tracePt t="10456" x="7043738" y="5192713"/>
          <p14:tracePt t="10481" x="7043738" y="5175250"/>
          <p14:tracePt t="10489" x="7043738" y="5149850"/>
          <p14:tracePt t="10498" x="7000875" y="5141913"/>
          <p14:tracePt t="10505" x="6942138" y="5124450"/>
          <p14:tracePt t="10514" x="6881813" y="5124450"/>
          <p14:tracePt t="10521" x="6823075" y="5141913"/>
          <p14:tracePt t="10532" x="6780213" y="5157788"/>
          <p14:tracePt t="10537" x="6770688" y="5175250"/>
          <p14:tracePt t="10545" x="6745288" y="5183188"/>
          <p14:tracePt t="10552" x="6729413" y="5192713"/>
          <p14:tracePt t="10561" x="6719888" y="5192713"/>
          <p14:tracePt t="10585" x="6711950" y="5192713"/>
          <p14:tracePt t="10593" x="6704013" y="5192713"/>
          <p14:tracePt t="10601" x="6686550" y="5192713"/>
          <p14:tracePt t="10609" x="6653213" y="5183188"/>
          <p14:tracePt t="10617" x="6635750" y="5175250"/>
          <p14:tracePt t="10625" x="6618288" y="5149850"/>
          <p14:tracePt t="10633" x="6610350" y="5141913"/>
          <p14:tracePt t="10641" x="6600825" y="5124450"/>
          <p14:tracePt t="10651" x="6592888" y="5124450"/>
          <p14:tracePt t="10657" x="6592888" y="5116513"/>
          <p14:tracePt t="10666" x="6584950" y="5106988"/>
          <p14:tracePt t="10680" x="6584950" y="5081588"/>
          <p14:tracePt t="10689" x="6584950" y="5073650"/>
          <p14:tracePt t="10697" x="6584950" y="5064125"/>
          <p14:tracePt t="10705" x="6584950" y="5056188"/>
          <p14:tracePt t="10714" x="6584950" y="5048250"/>
          <p14:tracePt t="10720" x="6584950" y="5038725"/>
          <p14:tracePt t="10730" x="6584950" y="5030788"/>
          <p14:tracePt t="10737" x="6584950" y="5022850"/>
          <p14:tracePt t="10745" x="6592888" y="5005388"/>
          <p14:tracePt t="10753" x="6610350" y="4997450"/>
          <p14:tracePt t="10761" x="6635750" y="4972050"/>
          <p14:tracePt t="10769" x="6643688" y="4972050"/>
          <p14:tracePt t="10777" x="6678613" y="4954588"/>
          <p14:tracePt t="10785" x="6694488" y="4937125"/>
          <p14:tracePt t="10793" x="6711950" y="4929188"/>
          <p14:tracePt t="10810" x="6737350" y="4919663"/>
          <p14:tracePt t="10817" x="6745288" y="4919663"/>
          <p14:tracePt t="10825" x="6770688" y="4919663"/>
          <p14:tracePt t="10833" x="6780213" y="4919663"/>
          <p14:tracePt t="10840" x="6788150" y="4919663"/>
          <p14:tracePt t="10849" x="6813550" y="4919663"/>
          <p14:tracePt t="10857" x="6823075" y="4919663"/>
          <p14:tracePt t="10873" x="6838950" y="4919663"/>
          <p14:tracePt t="10897" x="6848475" y="4919663"/>
          <p14:tracePt t="10915" x="6856413" y="4919663"/>
          <p14:tracePt t="10921" x="6873875" y="4919663"/>
          <p14:tracePt t="10930" x="6881813" y="4929188"/>
          <p14:tracePt t="10937" x="6889750" y="4946650"/>
          <p14:tracePt t="10953" x="6889750" y="4972050"/>
          <p14:tracePt t="10960" x="6899275" y="4979988"/>
          <p14:tracePt t="10968" x="6899275" y="5005388"/>
          <p14:tracePt t="10977" x="6899275" y="5022850"/>
          <p14:tracePt t="10985" x="6899275" y="5038725"/>
          <p14:tracePt t="10993" x="6899275" y="5056188"/>
          <p14:tracePt t="11001" x="6899275" y="5081588"/>
          <p14:tracePt t="11009" x="6899275" y="5106988"/>
          <p14:tracePt t="11017" x="6899275" y="5124450"/>
          <p14:tracePt t="11025" x="6899275" y="5149850"/>
          <p14:tracePt t="11033" x="6873875" y="5175250"/>
          <p14:tracePt t="11041" x="6856413" y="5183188"/>
          <p14:tracePt t="11049" x="6813550" y="5208588"/>
          <p14:tracePt t="11057" x="6805613" y="5218113"/>
          <p14:tracePt t="11066" x="6780213" y="5218113"/>
          <p14:tracePt t="11073" x="6754813" y="5218113"/>
          <p14:tracePt t="11082" x="6737350" y="5218113"/>
          <p14:tracePt t="11089" x="6711950" y="5235575"/>
          <p14:tracePt t="11097" x="6694488" y="5235575"/>
          <p14:tracePt t="11105" x="6669088" y="5243513"/>
          <p14:tracePt t="11113" x="6661150" y="5243513"/>
          <p14:tracePt t="11121" x="6653213" y="5243513"/>
          <p14:tracePt t="11131" x="6643688" y="5243513"/>
          <p14:tracePt t="11209" x="6626225" y="5243513"/>
          <p14:tracePt t="11217" x="6618288" y="5251450"/>
          <p14:tracePt t="11225" x="6610350" y="5251450"/>
          <p14:tracePt t="11233" x="6584950" y="5251450"/>
          <p14:tracePt t="11241" x="6584950" y="5260975"/>
          <p14:tracePt t="11249" x="6567488" y="5260975"/>
          <p14:tracePt t="11257" x="6559550" y="5260975"/>
          <p14:tracePt t="11265" x="6542088" y="5276850"/>
          <p14:tracePt t="11280" x="6524625" y="5276850"/>
          <p14:tracePt t="11386" x="6516688" y="5286375"/>
          <p14:tracePt t="11393" x="6508750" y="5286375"/>
          <p14:tracePt t="11401" x="6499225" y="5294313"/>
          <p14:tracePt t="11409" x="6483350" y="5311775"/>
          <p14:tracePt t="11417" x="6465888" y="5319713"/>
          <p14:tracePt t="11425" x="6456363" y="5327650"/>
          <p14:tracePt t="11433" x="6448425" y="5345113"/>
          <p14:tracePt t="11441" x="6440488" y="5345113"/>
          <p14:tracePt t="11457" x="6430963" y="5353050"/>
          <p14:tracePt t="11481" x="6423025" y="5362575"/>
          <p14:tracePt t="11489" x="6405563" y="5370513"/>
          <p14:tracePt t="11505" x="6397625" y="5380038"/>
          <p14:tracePt t="11513" x="6389688" y="5387975"/>
          <p14:tracePt t="11521" x="6364288" y="5405438"/>
          <p14:tracePt t="11529" x="6346825" y="5413375"/>
          <p14:tracePt t="11537" x="6311900" y="5413375"/>
          <p14:tracePt t="11546" x="6278563" y="5413375"/>
          <p14:tracePt t="11553" x="6210300" y="5413375"/>
          <p14:tracePt t="11561" x="6159500" y="5413375"/>
          <p14:tracePt t="11569" x="6075363" y="5413375"/>
          <p14:tracePt t="11577" x="6015038" y="5413375"/>
          <p14:tracePt t="11585" x="5956300" y="5413375"/>
          <p14:tracePt t="11593" x="5895975" y="5413375"/>
          <p14:tracePt t="11601" x="5862638" y="5413375"/>
          <p14:tracePt t="11610" x="5827713" y="5405438"/>
          <p14:tracePt t="11617" x="5802313" y="5405438"/>
          <p14:tracePt t="11625" x="5786438" y="5395913"/>
          <p14:tracePt t="11641" x="5768975" y="5395913"/>
          <p14:tracePt t="11649" x="5768975" y="5387975"/>
          <p14:tracePt t="11657" x="5768975" y="5370513"/>
          <p14:tracePt t="11665" x="5768975" y="5353050"/>
          <p14:tracePt t="11673" x="5768975" y="5337175"/>
          <p14:tracePt t="11681" x="5776913" y="5311775"/>
          <p14:tracePt t="11689" x="5786438" y="5294313"/>
          <p14:tracePt t="11698" x="5811838" y="5268913"/>
          <p14:tracePt t="11705" x="5837238" y="5251450"/>
          <p14:tracePt t="11713" x="5853113" y="5243513"/>
          <p14:tracePt t="11841" x="5853113" y="5218113"/>
          <p14:tracePt t="11905" x="5862638" y="5218113"/>
          <p14:tracePt t="11912" x="5888038" y="5218113"/>
          <p14:tracePt t="11921" x="5946775" y="5218113"/>
          <p14:tracePt t="11929" x="6007100" y="5218113"/>
          <p14:tracePt t="11937" x="6065838" y="5218113"/>
          <p14:tracePt t="11946" x="6100763" y="5218113"/>
          <p14:tracePt t="11953" x="6126163" y="5218113"/>
          <p14:tracePt t="11961" x="6142038" y="5218113"/>
          <p14:tracePt t="11969" x="6167438" y="5226050"/>
          <p14:tracePt t="11977" x="6184900" y="5226050"/>
          <p14:tracePt t="11985" x="6219825" y="5226050"/>
          <p14:tracePt t="11993" x="6245225" y="5226050"/>
          <p14:tracePt t="12001" x="6261100" y="5226050"/>
          <p14:tracePt t="12009" x="6286500" y="5226050"/>
          <p14:tracePt t="12017" x="6321425" y="5226050"/>
          <p14:tracePt t="12025" x="6354763" y="5226050"/>
          <p14:tracePt t="12033" x="6380163" y="5226050"/>
          <p14:tracePt t="12041" x="6423025" y="5226050"/>
          <p14:tracePt t="12049" x="6448425" y="5226050"/>
          <p14:tracePt t="12057" x="6456363" y="5226050"/>
          <p14:tracePt t="12065" x="6473825" y="5226050"/>
          <p14:tracePt t="12073" x="6499225" y="5226050"/>
          <p14:tracePt t="12081" x="6524625" y="5218113"/>
          <p14:tracePt t="12089" x="6534150" y="5208588"/>
          <p14:tracePt t="12097" x="6559550" y="5208588"/>
          <p14:tracePt t="12105" x="6575425" y="5192713"/>
          <p14:tracePt t="12113" x="6592888" y="5183188"/>
          <p14:tracePt t="12121" x="6600825" y="5183188"/>
          <p14:tracePt t="12130" x="6610350" y="5175250"/>
          <p14:tracePt t="12137" x="6618288" y="5175250"/>
          <p14:tracePt t="12169" x="6626225" y="5167313"/>
          <p14:tracePt t="12185" x="6635750" y="5167313"/>
          <p14:tracePt t="12193" x="6643688" y="5167313"/>
          <p14:tracePt t="12200" x="6661150" y="5167313"/>
          <p14:tracePt t="12209" x="6678613" y="5167313"/>
          <p14:tracePt t="12217" x="6694488" y="5167313"/>
          <p14:tracePt t="12224" x="6729413" y="5167313"/>
          <p14:tracePt t="12233" x="6754813" y="5167313"/>
          <p14:tracePt t="12241" x="6762750" y="5167313"/>
          <p14:tracePt t="12249" x="6805613" y="5167313"/>
          <p14:tracePt t="12257" x="6823075" y="5167313"/>
          <p14:tracePt t="12417" x="6823075" y="5175250"/>
          <p14:tracePt t="12433" x="6813550" y="5192713"/>
          <p14:tracePt t="12441" x="6805613" y="5192713"/>
          <p14:tracePt t="12449" x="6780213" y="5192713"/>
          <p14:tracePt t="12457" x="6745288" y="5192713"/>
          <p14:tracePt t="12465" x="6704013" y="5192713"/>
          <p14:tracePt t="12473" x="6661150" y="5208588"/>
          <p14:tracePt t="12481" x="6626225" y="5208588"/>
          <p14:tracePt t="12489" x="6584950" y="5218113"/>
          <p14:tracePt t="12496" x="6550025" y="5226050"/>
          <p14:tracePt t="12505" x="6524625" y="5235575"/>
          <p14:tracePt t="12513" x="6483350" y="5235575"/>
          <p14:tracePt t="12521" x="6473825" y="5243513"/>
          <p14:tracePt t="12533" x="6448425" y="5243513"/>
          <p14:tracePt t="12553" x="6440488" y="5243513"/>
          <p14:tracePt t="12593" x="6440488" y="5235575"/>
          <p14:tracePt t="12609" x="6440488" y="5226050"/>
          <p14:tracePt t="12617" x="6440488" y="5208588"/>
          <p14:tracePt t="12625" x="6440488" y="5200650"/>
          <p14:tracePt t="12633" x="6440488" y="5192713"/>
          <p14:tracePt t="12640" x="6430963" y="5175250"/>
          <p14:tracePt t="12649" x="6423025" y="5167313"/>
          <p14:tracePt t="12657" x="6415088" y="5157788"/>
          <p14:tracePt t="12673" x="6415088" y="5149850"/>
          <p14:tracePt t="12688" x="6415088" y="5141913"/>
          <p14:tracePt t="12697" x="6415088" y="5132388"/>
          <p14:tracePt t="12705" x="6405563" y="5124450"/>
          <p14:tracePt t="12713" x="6405563" y="5116513"/>
          <p14:tracePt t="12720" x="6405563" y="5106988"/>
          <p14:tracePt t="12729" x="6397625" y="5099050"/>
          <p14:tracePt t="12737" x="6397625" y="5081588"/>
          <p14:tracePt t="12747" x="6397625" y="5073650"/>
          <p14:tracePt t="12769" x="6397625" y="5064125"/>
          <p14:tracePt t="12777" x="6397625" y="5048250"/>
          <p14:tracePt t="12785" x="6397625" y="5038725"/>
          <p14:tracePt t="12793" x="6397625" y="5022850"/>
          <p14:tracePt t="12800" x="6397625" y="5013325"/>
          <p14:tracePt t="12809" x="6397625" y="5005388"/>
          <p14:tracePt t="12817" x="6397625" y="4987925"/>
          <p14:tracePt t="12825" x="6397625" y="4979988"/>
          <p14:tracePt t="12840" x="6397625" y="4972050"/>
          <p14:tracePt t="12850" x="6397625" y="4962525"/>
          <p14:tracePt t="12856" x="6397625" y="4954588"/>
          <p14:tracePt t="12865" x="6405563" y="4937125"/>
          <p14:tracePt t="12873" x="6423025" y="4929188"/>
          <p14:tracePt t="12882" x="6448425" y="4919663"/>
          <p14:tracePt t="12889" x="6465888" y="4911725"/>
          <p14:tracePt t="12898" x="6491288" y="4903788"/>
          <p14:tracePt t="12916" x="6534150" y="4886325"/>
          <p14:tracePt t="12920" x="6550025" y="4886325"/>
          <p14:tracePt t="12929" x="6575425" y="4868863"/>
          <p14:tracePt t="12937" x="6600825" y="4860925"/>
          <p14:tracePt t="12946" x="6610350" y="4860925"/>
          <p14:tracePt t="12953" x="6635750" y="4860925"/>
          <p14:tracePt t="12962" x="6653213" y="4860925"/>
          <p14:tracePt t="12977" x="6678613" y="4852988"/>
          <p14:tracePt t="13000" x="6686550" y="4852988"/>
          <p14:tracePt t="13009" x="6704013" y="4852988"/>
          <p14:tracePt t="13033" x="6719888" y="4852988"/>
          <p14:tracePt t="13041" x="6729413" y="4852988"/>
          <p14:tracePt t="13049" x="6754813" y="4843463"/>
          <p14:tracePt t="13057" x="6780213" y="4843463"/>
          <p14:tracePt t="13065" x="6813550" y="4843463"/>
          <p14:tracePt t="13073" x="6831013" y="4843463"/>
          <p14:tracePt t="13081" x="6856413" y="4843463"/>
          <p14:tracePt t="13089" x="6873875" y="4843463"/>
          <p14:tracePt t="13097" x="6889750" y="4843463"/>
          <p14:tracePt t="13105" x="6899275" y="4843463"/>
          <p14:tracePt t="13113" x="6907213" y="4843463"/>
          <p14:tracePt t="13137" x="6915150" y="4843463"/>
          <p14:tracePt t="13146" x="6924675" y="4843463"/>
          <p14:tracePt t="13152" x="6932613" y="4843463"/>
          <p14:tracePt t="13169" x="6950075" y="4843463"/>
          <p14:tracePt t="13177" x="6975475" y="4860925"/>
          <p14:tracePt t="13184" x="6975475" y="4868863"/>
          <p14:tracePt t="13193" x="7000875" y="4886325"/>
          <p14:tracePt t="13200" x="7018338" y="4911725"/>
          <p14:tracePt t="13209" x="7034213" y="4937125"/>
          <p14:tracePt t="13217" x="7034213" y="4954588"/>
          <p14:tracePt t="13225" x="7043738" y="4972050"/>
          <p14:tracePt t="13233" x="7043738" y="4979988"/>
          <p14:tracePt t="13241" x="7051675" y="5005388"/>
          <p14:tracePt t="13249" x="7051675" y="5022850"/>
          <p14:tracePt t="13257" x="7051675" y="5038725"/>
          <p14:tracePt t="13265" x="7069138" y="5056188"/>
          <p14:tracePt t="13281" x="7069138" y="5064125"/>
          <p14:tracePt t="13289" x="7069138" y="5081588"/>
          <p14:tracePt t="13297" x="7069138" y="5099050"/>
          <p14:tracePt t="13305" x="7059613" y="5106988"/>
          <p14:tracePt t="13314" x="7051675" y="5124450"/>
          <p14:tracePt t="13321" x="7051675" y="5141913"/>
          <p14:tracePt t="13329" x="7034213" y="5149850"/>
          <p14:tracePt t="13337" x="7026275" y="5157788"/>
          <p14:tracePt t="13346" x="7018338" y="5167313"/>
          <p14:tracePt t="13353" x="7000875" y="5183188"/>
          <p14:tracePt t="13369" x="6983413" y="5200650"/>
          <p14:tracePt t="13378" x="6967538" y="5200650"/>
          <p14:tracePt t="13384" x="6967538" y="5208588"/>
          <p14:tracePt t="13393" x="6950075" y="5218113"/>
          <p14:tracePt t="13401" x="6932613" y="5226050"/>
          <p14:tracePt t="13409" x="6924675" y="5226050"/>
          <p14:tracePt t="13417" x="6907213" y="5226050"/>
          <p14:tracePt t="13425" x="6889750" y="5235575"/>
          <p14:tracePt t="13440" x="6873875" y="5235575"/>
          <p14:tracePt t="13449" x="6864350" y="5243513"/>
          <p14:tracePt t="13457" x="6848475" y="5243513"/>
          <p14:tracePt t="13465" x="6823075" y="5260975"/>
          <p14:tracePt t="13473" x="6813550" y="5260975"/>
          <p14:tracePt t="13481" x="6788150" y="5260975"/>
          <p14:tracePt t="13489" x="6780213" y="5268913"/>
          <p14:tracePt t="13498" x="6754813" y="5268913"/>
          <p14:tracePt t="13505" x="6745288" y="5268913"/>
          <p14:tracePt t="13512" x="6729413" y="5268913"/>
          <p14:tracePt t="13520" x="6719888" y="5268913"/>
          <p14:tracePt t="13537" x="6694488" y="5268913"/>
          <p14:tracePt t="13546" x="6686550" y="5276850"/>
          <p14:tracePt t="13569" x="6661150" y="5286375"/>
          <p14:tracePt t="13609" x="6661150" y="5294313"/>
          <p14:tracePt t="13641" x="6653213" y="5302250"/>
          <p14:tracePt t="13673" x="6643688" y="5311775"/>
          <p14:tracePt t="13680" x="6635750" y="5319713"/>
          <p14:tracePt t="14066" x="6626225" y="5319713"/>
          <p14:tracePt t="14169" x="6600825" y="5319713"/>
          <p14:tracePt t="14177" x="6559550" y="5319713"/>
          <p14:tracePt t="14185" x="6491288" y="5345113"/>
          <p14:tracePt t="14193" x="6405563" y="5362575"/>
          <p14:tracePt t="14201" x="6372225" y="5395913"/>
          <p14:tracePt t="14209" x="6321425" y="5421313"/>
          <p14:tracePt t="14217" x="6303963" y="5430838"/>
          <p14:tracePt t="14225" x="6261100" y="5446713"/>
          <p14:tracePt t="14233" x="6219825" y="5489575"/>
          <p14:tracePt t="14240" x="6184900" y="5514975"/>
          <p14:tracePt t="14249" x="6159500" y="5532438"/>
          <p14:tracePt t="14257" x="6142038" y="5532438"/>
          <p14:tracePt t="14265" x="6134100" y="5532438"/>
          <p14:tracePt t="14305" x="6126163" y="5532438"/>
          <p14:tracePt t="14313" x="6108700" y="5532438"/>
          <p14:tracePt t="14321" x="6100763" y="5532438"/>
          <p14:tracePt t="14329" x="6091238" y="5532438"/>
          <p14:tracePt t="14337" x="6083300" y="5532438"/>
          <p14:tracePt t="14362" x="6075363" y="5532438"/>
          <p14:tracePt t="14369" x="6065838" y="5532438"/>
          <p14:tracePt t="14401" x="6049963" y="5532438"/>
          <p14:tracePt t="14409" x="6032500" y="5540375"/>
          <p14:tracePt t="14417" x="6024563" y="5557838"/>
          <p14:tracePt t="14425" x="6015038" y="5575300"/>
          <p14:tracePt t="14433" x="5997575" y="5591175"/>
          <p14:tracePt t="14442" x="5997575" y="5634038"/>
          <p14:tracePt t="14449" x="5989638" y="5659438"/>
          <p14:tracePt t="14457" x="5989638" y="5719763"/>
          <p14:tracePt t="14465" x="5989638" y="5745163"/>
          <p14:tracePt t="14473" x="5989638" y="5761038"/>
          <p14:tracePt t="14481" x="5989638" y="5788025"/>
          <p14:tracePt t="14489" x="5989638" y="5795963"/>
          <p14:tracePt t="14521" x="5989638" y="5803900"/>
          <p14:tracePt t="14528" x="5989638" y="5813425"/>
          <p14:tracePt t="14537" x="5989638" y="5829300"/>
          <p14:tracePt t="14552" x="5989638" y="5854700"/>
          <p14:tracePt t="14562" x="5989638" y="5864225"/>
          <p14:tracePt t="14579" x="5989638" y="5872163"/>
          <p14:tracePt t="14585" x="5989638" y="5880100"/>
          <p14:tracePt t="14593" x="5989638" y="5889625"/>
          <p14:tracePt t="14658" x="5989638" y="5897563"/>
          <p14:tracePt t="14664" x="5989638" y="5905500"/>
          <p14:tracePt t="14672" x="5989638" y="5922963"/>
          <p14:tracePt t="14680" x="5989638" y="5940425"/>
          <p14:tracePt t="14688" x="5989638" y="5948363"/>
          <p14:tracePt t="14697" x="5989638" y="5973763"/>
          <p14:tracePt t="14705" x="5989638" y="5983288"/>
          <p14:tracePt t="14713" x="5989638" y="5991225"/>
          <p14:tracePt t="14720" x="5989638" y="5999163"/>
          <p14:tracePt t="14729" x="5989638" y="6008688"/>
          <p14:tracePt t="14737" x="5989638" y="6016625"/>
          <p14:tracePt t="14745" x="5981700" y="6024563"/>
          <p14:tracePt t="14761" x="5981700" y="6034088"/>
          <p14:tracePt t="15113" x="5972175" y="6034088"/>
          <p14:tracePt t="15137" x="5964238" y="6034088"/>
          <p14:tracePt t="15161" x="5956300" y="6034088"/>
          <p14:tracePt t="15209" x="5946775" y="6034088"/>
          <p14:tracePt t="15345" x="5938838" y="6049963"/>
          <p14:tracePt t="15353" x="5938838" y="6059488"/>
          <p14:tracePt t="15370" x="5938838" y="6067425"/>
          <p14:tracePt t="15409" x="5938838" y="6084888"/>
          <p14:tracePt t="15432" x="5946775" y="6092825"/>
          <p14:tracePt t="15441" x="5946775" y="6102350"/>
          <p14:tracePt t="15634" x="5956300" y="6102350"/>
          <p14:tracePt t="15649" x="5964238" y="6102350"/>
          <p14:tracePt t="15673" x="5981700" y="6102350"/>
          <p14:tracePt t="15680" x="5997575" y="6102350"/>
          <p14:tracePt t="15697" x="6024563" y="6102350"/>
          <p14:tracePt t="15705" x="6040438" y="6102350"/>
          <p14:tracePt t="15713" x="6065838" y="6092825"/>
          <p14:tracePt t="15721" x="6100763" y="6084888"/>
          <p14:tracePt t="15729" x="6126163" y="6084888"/>
          <p14:tracePt t="15737" x="6142038" y="6076950"/>
          <p14:tracePt t="15744" x="6151563" y="6076950"/>
          <p14:tracePt t="15753" x="6176963" y="6067425"/>
          <p14:tracePt t="15769" x="6210300" y="6049963"/>
          <p14:tracePt t="15778" x="6245225" y="6042025"/>
          <p14:tracePt t="15785" x="6261100" y="6042025"/>
          <p14:tracePt t="15794" x="6296025" y="6042025"/>
          <p14:tracePt t="15801" x="6321425" y="6042025"/>
          <p14:tracePt t="15809" x="6346825" y="6034088"/>
          <p14:tracePt t="15817" x="6364288" y="6016625"/>
          <p14:tracePt t="15825" x="6389688" y="5999163"/>
          <p14:tracePt t="15832" x="6423025" y="5983288"/>
          <p14:tracePt t="15841" x="6448425" y="5965825"/>
          <p14:tracePt t="15849" x="6465888" y="5948363"/>
          <p14:tracePt t="15857" x="6473825" y="5932488"/>
          <p14:tracePt t="15865" x="6491288" y="5922963"/>
          <p14:tracePt t="15873" x="6499225" y="5915025"/>
          <p14:tracePt t="15881" x="6516688" y="5889625"/>
          <p14:tracePt t="15897" x="6542088" y="5854700"/>
          <p14:tracePt t="15905" x="6550025" y="5821363"/>
          <p14:tracePt t="15913" x="6550025" y="5788025"/>
          <p14:tracePt t="15921" x="6567488" y="5745163"/>
          <p14:tracePt t="15931" x="6575425" y="5719763"/>
          <p14:tracePt t="15937" x="6584950" y="5676900"/>
          <p14:tracePt t="15944" x="6592888" y="5641975"/>
          <p14:tracePt t="15953" x="6626225" y="5591175"/>
          <p14:tracePt t="15961" x="6643688" y="5557838"/>
          <p14:tracePt t="15969" x="6661150" y="5524500"/>
          <p14:tracePt t="15977" x="6669088" y="5514975"/>
          <p14:tracePt t="15985" x="6678613" y="5481638"/>
          <p14:tracePt t="15994" x="6678613" y="5456238"/>
          <p14:tracePt t="16001" x="6678613" y="5430838"/>
          <p14:tracePt t="16009" x="6678613" y="5421313"/>
          <p14:tracePt t="16017" x="6678613" y="5395913"/>
          <p14:tracePt t="16025" x="6678613" y="5370513"/>
          <p14:tracePt t="16040" x="6678613" y="5362575"/>
          <p14:tracePt t="16049" x="6678613" y="5353050"/>
          <p14:tracePt t="16065" x="6678613" y="5345113"/>
          <p14:tracePt t="16073" x="6686550" y="5337175"/>
          <p14:tracePt t="16081" x="6694488" y="5327650"/>
          <p14:tracePt t="16097" x="6694488" y="5319713"/>
          <p14:tracePt t="16105" x="6694488" y="5302250"/>
          <p14:tracePt t="16121" x="6694488" y="5294313"/>
          <p14:tracePt t="16560" x="6694488" y="5286375"/>
          <p14:tracePt t="16585" x="6686550" y="5302250"/>
          <p14:tracePt t="16593" x="6678613" y="5319713"/>
          <p14:tracePt t="16601" x="6661150" y="5327650"/>
          <p14:tracePt t="16610" x="6653213" y="5337175"/>
          <p14:tracePt t="16617" x="6653213" y="5345113"/>
          <p14:tracePt t="16632" x="6653213" y="5353050"/>
          <p14:tracePt t="16640" x="6653213" y="5362575"/>
          <p14:tracePt t="16649" x="6635750" y="5380038"/>
          <p14:tracePt t="16665" x="6626225" y="5387975"/>
          <p14:tracePt t="16681" x="6618288" y="5413375"/>
          <p14:tracePt t="16697" x="6618288" y="5430838"/>
          <p14:tracePt t="16713" x="6600825" y="5456238"/>
          <p14:tracePt t="16721" x="6600825" y="5464175"/>
          <p14:tracePt t="16736" x="6592888" y="5481638"/>
          <p14:tracePt t="16746" x="6592888" y="5489575"/>
          <p14:tracePt t="16761" x="6592888" y="5497513"/>
          <p14:tracePt t="16769" x="6584950" y="5514975"/>
          <p14:tracePt t="16777" x="6567488" y="5514975"/>
          <p14:tracePt t="16785" x="6559550" y="5514975"/>
          <p14:tracePt t="16795" x="6542088" y="5514975"/>
          <p14:tracePt t="16801" x="6524625" y="5514975"/>
          <p14:tracePt t="16825" x="6516688" y="5514975"/>
          <p14:tracePt t="16833" x="6508750" y="5514975"/>
          <p14:tracePt t="16841" x="6499225" y="5514975"/>
          <p14:tracePt t="16849" x="6508750" y="5514975"/>
          <p14:tracePt t="16969" x="6499225" y="5514975"/>
          <p14:tracePt t="16977" x="6483350" y="5532438"/>
          <p14:tracePt t="16993" x="6465888" y="5549900"/>
          <p14:tracePt t="17001" x="6465888" y="5557838"/>
          <p14:tracePt t="17009" x="6456363" y="5565775"/>
          <p14:tracePt t="17017" x="6448425" y="5591175"/>
          <p14:tracePt t="17025" x="6448425" y="5641975"/>
          <p14:tracePt t="17033" x="6440488" y="5676900"/>
          <p14:tracePt t="17040" x="6440488" y="5719763"/>
          <p14:tracePt t="17049" x="6440488" y="5778500"/>
          <p14:tracePt t="17057" x="6440488" y="5795963"/>
          <p14:tracePt t="17065" x="6448425" y="5846763"/>
          <p14:tracePt t="17073" x="6448425" y="5854700"/>
          <p14:tracePt t="17081" x="6448425" y="5872163"/>
          <p14:tracePt t="17089" x="6448425" y="5905500"/>
          <p14:tracePt t="17097" x="6456363" y="5932488"/>
          <p14:tracePt t="17105" x="6473825" y="5957888"/>
          <p14:tracePt t="17113" x="6473825" y="5991225"/>
          <p14:tracePt t="17121" x="6473825" y="6016625"/>
          <p14:tracePt t="17129" x="6473825" y="6042025"/>
          <p14:tracePt t="17137" x="6473825" y="6067425"/>
          <p14:tracePt t="17145" x="6473825" y="6084888"/>
          <p14:tracePt t="17153" x="6473825" y="6110288"/>
          <p14:tracePt t="17161" x="6473825" y="6135688"/>
          <p14:tracePt t="17169" x="6483350" y="6143625"/>
          <p14:tracePt t="17177" x="6483350" y="6153150"/>
          <p14:tracePt t="17185" x="6483350" y="6161088"/>
          <p14:tracePt t="17225" x="6483350" y="6169025"/>
          <p14:tracePt t="17233" x="6483350" y="6178550"/>
          <p14:tracePt t="17249" x="6483350" y="6186488"/>
          <p14:tracePt t="17577" x="6483350" y="6194425"/>
          <p14:tracePt t="17585" x="6465888" y="6194425"/>
          <p14:tracePt t="17595" x="6430963" y="6194425"/>
          <p14:tracePt t="17600" x="6389688" y="6194425"/>
          <p14:tracePt t="17610" x="6346825" y="6194425"/>
          <p14:tracePt t="17617" x="6286500" y="6194425"/>
          <p14:tracePt t="17627" x="6245225" y="6194425"/>
          <p14:tracePt t="17633" x="6184900" y="6194425"/>
          <p14:tracePt t="17641" x="6142038" y="6194425"/>
          <p14:tracePt t="17648" x="6075363" y="6194425"/>
          <p14:tracePt t="17657" x="6040438" y="6194425"/>
          <p14:tracePt t="17665" x="6015038" y="6194425"/>
          <p14:tracePt t="17673" x="5997575" y="6194425"/>
          <p14:tracePt t="17681" x="5989638" y="6194425"/>
          <p14:tracePt t="17873" x="5981700" y="6194425"/>
          <p14:tracePt t="17897" x="5981700" y="6169025"/>
          <p14:tracePt t="17905" x="5989638" y="6135688"/>
          <p14:tracePt t="17913" x="6015038" y="6118225"/>
          <p14:tracePt t="17921" x="6057900" y="6076950"/>
          <p14:tracePt t="17929" x="6126163" y="6008688"/>
          <p14:tracePt t="17937" x="6159500" y="5973763"/>
          <p14:tracePt t="17946" x="6235700" y="5915025"/>
          <p14:tracePt t="17953" x="6286500" y="5864225"/>
          <p14:tracePt t="17961" x="6329363" y="5838825"/>
          <p14:tracePt t="17969" x="6380163" y="5803900"/>
          <p14:tracePt t="17976" x="6415088" y="5778500"/>
          <p14:tracePt t="17985" x="6430963" y="5770563"/>
          <p14:tracePt t="17994" x="6440488" y="5753100"/>
          <p14:tracePt t="18001" x="6448425" y="5753100"/>
          <p14:tracePt t="18225" x="6415088" y="5753100"/>
          <p14:tracePt t="18233" x="6364288" y="5753100"/>
          <p14:tracePt t="18241" x="6303963" y="5753100"/>
          <p14:tracePt t="18249" x="6210300" y="5719763"/>
          <p14:tracePt t="18257" x="5989638" y="5694363"/>
          <p14:tracePt t="18264" x="5794375" y="5651500"/>
          <p14:tracePt t="18273" x="5565775" y="5591175"/>
          <p14:tracePt t="18280" x="5327650" y="5514975"/>
          <p14:tracePt t="18289" x="5064125" y="5413375"/>
          <p14:tracePt t="18297" x="4706938" y="5286375"/>
          <p14:tracePt t="18305" x="4375150" y="5116513"/>
          <p14:tracePt t="18313" x="4017963" y="4962525"/>
          <p14:tracePt t="18320" x="3636963" y="4835525"/>
          <p14:tracePt t="18330" x="3279775" y="4683125"/>
          <p14:tracePt t="18337" x="2955925" y="4554538"/>
          <p14:tracePt t="18345" x="2684463" y="4452938"/>
          <p14:tracePt t="18352" x="2438400" y="4341813"/>
          <p14:tracePt t="18363" x="2286000" y="4275138"/>
          <p14:tracePt t="18369" x="2182813" y="4249738"/>
          <p14:tracePt t="18376" x="2065338" y="4181475"/>
          <p14:tracePt t="18385" x="1962150" y="4138613"/>
          <p14:tracePt t="18393" x="1852613" y="4087813"/>
          <p14:tracePt t="18401" x="1766888" y="4052888"/>
          <p14:tracePt t="18410" x="1716088" y="4027488"/>
          <p14:tracePt t="18417" x="1682750" y="4019550"/>
          <p14:tracePt t="18428" x="1657350" y="4002088"/>
          <p14:tracePt t="18433" x="1647825" y="3994150"/>
          <p14:tracePt t="18513" x="1639888" y="3986213"/>
          <p14:tracePt t="18529" x="1622425" y="3976688"/>
          <p14:tracePt t="18537" x="1614488" y="3968750"/>
          <p14:tracePt t="18545" x="1597025" y="3951288"/>
          <p14:tracePt t="18553" x="1579563" y="3943350"/>
          <p14:tracePt t="18562" x="1579563" y="3917950"/>
          <p14:tracePt t="18569" x="1571625" y="3908425"/>
          <p14:tracePt t="19345" x="1571625" y="3925888"/>
          <p14:tracePt t="19353" x="1579563" y="3943350"/>
          <p14:tracePt t="19361" x="1597025" y="3960813"/>
          <p14:tracePt t="19369" x="1622425" y="3986213"/>
          <p14:tracePt t="19378" x="1639888" y="3994150"/>
          <p14:tracePt t="19385" x="1657350" y="4002088"/>
          <p14:tracePt t="19393" x="1665288" y="4002088"/>
          <p14:tracePt t="19401" x="1690688" y="4002088"/>
          <p14:tracePt t="19409" x="1708150" y="4002088"/>
          <p14:tracePt t="19417" x="1716088" y="4002088"/>
          <p14:tracePt t="19426" x="1724025" y="4002088"/>
          <p14:tracePt t="19433" x="1733550" y="4002088"/>
          <p14:tracePt t="19497" x="1749425" y="4002088"/>
          <p14:tracePt t="19513" x="1766888" y="4002088"/>
          <p14:tracePt t="19521" x="1792288" y="4002088"/>
          <p14:tracePt t="19529" x="1809750" y="4002088"/>
          <p14:tracePt t="19537" x="1843088" y="4011613"/>
          <p14:tracePt t="19545" x="1878013" y="4011613"/>
          <p14:tracePt t="19553" x="1920875" y="4019550"/>
          <p14:tracePt t="19562" x="1954213" y="4019550"/>
          <p14:tracePt t="19568" x="1987550" y="4037013"/>
          <p14:tracePt t="19578" x="1997075" y="4037013"/>
          <p14:tracePt t="19585" x="2030413" y="4037013"/>
          <p14:tracePt t="19593" x="2047875" y="4044950"/>
          <p14:tracePt t="19601" x="2073275" y="4052888"/>
          <p14:tracePt t="19729" x="2081213" y="4062413"/>
          <p14:tracePt t="19745" x="2098675" y="4079875"/>
          <p14:tracePt t="19753" x="2106613" y="4087813"/>
          <p14:tracePt t="19761" x="2141538" y="4095750"/>
          <p14:tracePt t="19769" x="2157413" y="4121150"/>
          <p14:tracePt t="19778" x="2200275" y="4138613"/>
          <p14:tracePt t="19785" x="2235200" y="4156075"/>
          <p14:tracePt t="19792" x="2276475" y="4171950"/>
          <p14:tracePt t="19800" x="2293938" y="4181475"/>
          <p14:tracePt t="19809" x="2311400" y="4181475"/>
          <p14:tracePt t="19817" x="2319338" y="4181475"/>
          <p14:tracePt t="19825" x="2344738" y="4181475"/>
          <p14:tracePt t="19833" x="2352675" y="4181475"/>
          <p14:tracePt t="19889" x="2362200" y="4181475"/>
          <p14:tracePt t="19896" x="2352675" y="4171950"/>
          <p14:tracePt t="19961" x="2344738" y="4171950"/>
          <p14:tracePt t="19968" x="2336800" y="4171950"/>
          <p14:tracePt t="19985" x="2319338" y="4171950"/>
          <p14:tracePt t="19992" x="2311400" y="4171950"/>
          <p14:tracePt t="20000" x="2286000" y="4171950"/>
          <p14:tracePt t="20009" x="2276475" y="4171950"/>
          <p14:tracePt t="20033" x="2276475" y="4181475"/>
          <p14:tracePt t="20042" x="2276475" y="4189413"/>
          <p14:tracePt t="20097" x="2286000" y="4206875"/>
          <p14:tracePt t="20105" x="2336800" y="4249738"/>
          <p14:tracePt t="20113" x="2352675" y="4265613"/>
          <p14:tracePt t="20121" x="2379663" y="4291013"/>
          <p14:tracePt t="20129" x="2395538" y="4300538"/>
          <p14:tracePt t="20137" x="2413000" y="4316413"/>
          <p14:tracePt t="20153" x="2420938" y="4325938"/>
          <p14:tracePt t="20162" x="2420938" y="4333875"/>
          <p14:tracePt t="20169" x="2438400" y="4351338"/>
          <p14:tracePt t="20178" x="2446338" y="4359275"/>
          <p14:tracePt t="20192" x="2455863" y="4376738"/>
          <p14:tracePt t="21392" x="2455863" y="4384675"/>
          <p14:tracePt t="21737" x="2455863" y="4394200"/>
          <p14:tracePt t="21753" x="2455863" y="4402138"/>
          <p14:tracePt t="21809" x="2463800" y="4410075"/>
          <p14:tracePt t="21953" x="2430463" y="4410075"/>
          <p14:tracePt t="21961" x="2395538" y="4402138"/>
          <p14:tracePt t="21969" x="2344738" y="4359275"/>
          <p14:tracePt t="21977" x="2311400" y="4341813"/>
          <p14:tracePt t="21985" x="2251075" y="4325938"/>
          <p14:tracePt t="21994" x="2200275" y="4300538"/>
          <p14:tracePt t="22001" x="2141538" y="4275138"/>
          <p14:tracePt t="22009" x="2090738" y="4257675"/>
          <p14:tracePt t="22017" x="2047875" y="4249738"/>
          <p14:tracePt t="22025" x="1997075" y="4224338"/>
          <p14:tracePt t="22034" x="1971675" y="4224338"/>
          <p14:tracePt t="22041" x="1954213" y="4214813"/>
          <p14:tracePt t="22048" x="1920875" y="4214813"/>
          <p14:tracePt t="22058" x="1911350" y="4206875"/>
          <p14:tracePt t="22065" x="1903413" y="4206875"/>
          <p14:tracePt t="22241" x="1893888" y="4206875"/>
          <p14:tracePt t="22257" x="1885950" y="4206875"/>
          <p14:tracePt t="22281" x="1868488" y="4206875"/>
          <p14:tracePt t="22313" x="1860550" y="4206875"/>
          <p14:tracePt t="22329" x="1852613" y="4214813"/>
          <p14:tracePt t="22345" x="1843088" y="4224338"/>
          <p14:tracePt t="22353" x="1835150" y="4232275"/>
          <p14:tracePt t="22521" x="1827213" y="4240213"/>
          <p14:tracePt t="22528" x="1817688" y="4249738"/>
          <p14:tracePt t="22545" x="1801813" y="4265613"/>
          <p14:tracePt t="22561" x="1784350" y="4283075"/>
          <p14:tracePt t="22577" x="1776413" y="4283075"/>
          <p14:tracePt t="23513" x="1835150" y="4291013"/>
          <p14:tracePt t="23520" x="1928813" y="4325938"/>
          <p14:tracePt t="23529" x="2055813" y="4341813"/>
          <p14:tracePt t="23537" x="2182813" y="4351338"/>
          <p14:tracePt t="23545" x="2319338" y="4351338"/>
          <p14:tracePt t="23553" x="2438400" y="4351338"/>
          <p14:tracePt t="23561" x="2549525" y="4351338"/>
          <p14:tracePt t="23569" x="2651125" y="4351338"/>
          <p14:tracePt t="23577" x="2735263" y="4351338"/>
          <p14:tracePt t="23585" x="2795588" y="4351338"/>
          <p14:tracePt t="23593" x="2803525" y="4351338"/>
          <p14:tracePt t="23600" x="2820988" y="4351338"/>
          <p14:tracePt t="24153" x="2811463" y="4351338"/>
          <p14:tracePt t="24305" x="2803525" y="4359275"/>
          <p14:tracePt t="24329" x="2838450" y="4359275"/>
          <p14:tracePt t="24337" x="2879725" y="4359275"/>
          <p14:tracePt t="24345" x="2990850" y="4359275"/>
          <p14:tracePt t="24353" x="3100388" y="4359275"/>
          <p14:tracePt t="24361" x="3228975" y="4359275"/>
          <p14:tracePt t="24369" x="3414713" y="4384675"/>
          <p14:tracePt t="24377" x="3652838" y="4419600"/>
          <p14:tracePt t="24385" x="3908425" y="4460875"/>
          <p14:tracePt t="24393" x="4205288" y="4495800"/>
          <p14:tracePt t="24401" x="4486275" y="4529138"/>
          <p14:tracePt t="24410" x="4724400" y="4546600"/>
          <p14:tracePt t="24417" x="4902200" y="4554538"/>
          <p14:tracePt t="24425" x="5054600" y="4554538"/>
          <p14:tracePt t="24433" x="5191125" y="4564063"/>
          <p14:tracePt t="24442" x="5310188" y="4564063"/>
          <p14:tracePt t="24449" x="5411788" y="4564063"/>
          <p14:tracePt t="24457" x="5530850" y="4579938"/>
          <p14:tracePt t="24464" x="5616575" y="4579938"/>
          <p14:tracePt t="24473" x="5683250" y="4597400"/>
          <p14:tracePt t="24481" x="5743575" y="4605338"/>
          <p14:tracePt t="24490" x="5776913" y="4605338"/>
          <p14:tracePt t="24497" x="5802313" y="4614863"/>
          <p14:tracePt t="24506" x="5811838" y="4614863"/>
          <p14:tracePt t="24512" x="5819775" y="4614863"/>
          <p14:tracePt t="24521" x="5837238" y="4614863"/>
          <p14:tracePt t="24529" x="5845175" y="4614863"/>
          <p14:tracePt t="24537" x="5853113" y="4614863"/>
          <p14:tracePt t="24545" x="5880100" y="4614863"/>
          <p14:tracePt t="24553" x="5913438" y="4614863"/>
          <p14:tracePt t="24561" x="5956300" y="4614863"/>
          <p14:tracePt t="24569" x="5997575" y="4614863"/>
          <p14:tracePt t="24577" x="6057900" y="4614863"/>
          <p14:tracePt t="24585" x="6116638" y="4614863"/>
          <p14:tracePt t="24595" x="6142038" y="4614863"/>
          <p14:tracePt t="24600" x="6167438" y="4614863"/>
          <p14:tracePt t="24609" x="6184900" y="4614863"/>
          <p14:tracePt t="24626" x="6194425" y="4614863"/>
          <p14:tracePt t="24673" x="6194425" y="4605338"/>
          <p14:tracePt t="24681" x="6194425" y="4589463"/>
          <p14:tracePt t="24689" x="6194425" y="4572000"/>
          <p14:tracePt t="24697" x="6194425" y="4538663"/>
          <p14:tracePt t="24706" x="6184900" y="4495800"/>
          <p14:tracePt t="24713" x="6100763" y="4452938"/>
          <p14:tracePt t="24721" x="6024563" y="4419600"/>
          <p14:tracePt t="24729" x="5956300" y="4376738"/>
          <p14:tracePt t="24737" x="5913438" y="4368800"/>
          <p14:tracePt t="24744" x="5880100" y="4351338"/>
          <p14:tracePt t="24753" x="5870575" y="4351338"/>
          <p14:tracePt t="24761" x="5862638" y="4351338"/>
          <p14:tracePt t="24865" x="5845175" y="4351338"/>
          <p14:tracePt t="24890" x="5837238" y="4351338"/>
          <p14:tracePt t="25200" x="5862638" y="4351338"/>
          <p14:tracePt t="25208" x="5870575" y="4351338"/>
          <p14:tracePt t="25217" x="5938838" y="4351338"/>
          <p14:tracePt t="25225" x="6024563" y="4351338"/>
          <p14:tracePt t="25233" x="6108700" y="4351338"/>
          <p14:tracePt t="25241" x="6176963" y="4351338"/>
          <p14:tracePt t="25249" x="6278563" y="4351338"/>
          <p14:tracePt t="25256" x="6364288" y="4351338"/>
          <p14:tracePt t="25265" x="6448425" y="4351338"/>
          <p14:tracePt t="25274" x="6534150" y="4351338"/>
          <p14:tracePt t="25281" x="6592888" y="4351338"/>
          <p14:tracePt t="25290" x="6635750" y="4351338"/>
          <p14:tracePt t="25297" x="6669088" y="4351338"/>
          <p14:tracePt t="25307" x="6678613" y="4351338"/>
          <p14:tracePt t="25577" x="6694488" y="4351338"/>
          <p14:tracePt t="25585" x="6704013" y="4351338"/>
          <p14:tracePt t="25593" x="6729413" y="4351338"/>
          <p14:tracePt t="25601" x="6754813" y="4351338"/>
          <p14:tracePt t="25609" x="6762750" y="4351338"/>
          <p14:tracePt t="25617" x="6780213" y="4351338"/>
          <p14:tracePt t="25625" x="6788150" y="4351338"/>
          <p14:tracePt t="25633" x="6797675" y="4351338"/>
          <p14:tracePt t="25641" x="6805613" y="4351338"/>
          <p14:tracePt t="25649" x="6813550" y="4351338"/>
          <p14:tracePt t="25905" x="6856413" y="4351338"/>
          <p14:tracePt t="25912" x="7008813" y="4351338"/>
          <p14:tracePt t="25920" x="7178675" y="4351338"/>
          <p14:tracePt t="25928" x="7297738" y="4351338"/>
          <p14:tracePt t="25937" x="7408863" y="4351338"/>
          <p14:tracePt t="25945" x="7493000" y="4359275"/>
          <p14:tracePt t="25953" x="7527925" y="4359275"/>
          <p14:tracePt t="25969" x="7561263" y="4359275"/>
          <p14:tracePt t="25977" x="7570788" y="4359275"/>
          <p14:tracePt t="26137" x="7561263" y="4351338"/>
          <p14:tracePt t="26153" x="7561263" y="4341813"/>
          <p14:tracePt t="26177" x="7570788" y="4341813"/>
          <p14:tracePt t="26185" x="7596188" y="4341813"/>
          <p14:tracePt t="26193" x="7629525" y="4341813"/>
          <p14:tracePt t="26201" x="7672388" y="4341813"/>
          <p14:tracePt t="26209" x="7740650" y="4341813"/>
          <p14:tracePt t="26217" x="7799388" y="4341813"/>
          <p14:tracePt t="26225" x="7885113" y="4341813"/>
          <p14:tracePt t="26233" x="8020050" y="4341813"/>
          <p14:tracePt t="26241" x="8113713" y="4341813"/>
          <p14:tracePt t="26249" x="8224838" y="4341813"/>
          <p14:tracePt t="26257" x="8291513" y="4341813"/>
          <p14:tracePt t="26265" x="8394700" y="4341813"/>
          <p14:tracePt t="26273" x="8496300" y="4341813"/>
          <p14:tracePt t="26281" x="8597900" y="4368800"/>
          <p14:tracePt t="26289" x="8666163" y="4376738"/>
          <p14:tracePt t="26297" x="8767763" y="4376738"/>
          <p14:tracePt t="26305" x="8853488" y="4376738"/>
          <p14:tracePt t="26313" x="8937625" y="4376738"/>
          <p14:tracePt t="26322" x="9023350" y="4376738"/>
          <p14:tracePt t="26329" x="9082088" y="4384675"/>
          <p14:tracePt t="26337" x="9142413" y="4384675"/>
          <p14:tracePt t="26345" x="9201150" y="4384675"/>
          <p14:tracePt t="26353" x="9218613" y="4384675"/>
          <p14:tracePt t="26360" x="9251950" y="4384675"/>
          <p14:tracePt t="26369" x="9269413" y="4384675"/>
          <p14:tracePt t="26377" x="9286875" y="4384675"/>
          <p14:tracePt t="26385" x="9294813" y="4384675"/>
          <p14:tracePt t="26393" x="9302750" y="4384675"/>
          <p14:tracePt t="26400" x="9312275" y="4384675"/>
          <p14:tracePt t="26409" x="9320213" y="4384675"/>
          <p14:tracePt t="26417" x="9328150" y="4384675"/>
          <p14:tracePt t="26425" x="9345613" y="4384675"/>
          <p14:tracePt t="26434" x="9363075" y="4384675"/>
          <p14:tracePt t="26441" x="9388475" y="4384675"/>
          <p14:tracePt t="26449" x="9421813" y="4384675"/>
          <p14:tracePt t="26457" x="9456738" y="4384675"/>
          <p14:tracePt t="26465" x="9498013" y="4384675"/>
          <p14:tracePt t="26472" x="9566275" y="4384675"/>
          <p14:tracePt t="26481" x="9601200" y="4384675"/>
          <p14:tracePt t="26489" x="9634538" y="4384675"/>
          <p14:tracePt t="26497" x="9652000" y="4384675"/>
          <p14:tracePt t="26506" x="9667875" y="4376738"/>
          <p14:tracePt t="26545" x="9677400" y="4376738"/>
          <p14:tracePt t="26681" x="9685338" y="4368800"/>
          <p14:tracePt t="26953" x="9720263" y="4368800"/>
          <p14:tracePt t="26961" x="9753600" y="4376738"/>
          <p14:tracePt t="26969" x="9796463" y="4384675"/>
          <p14:tracePt t="26977" x="9855200" y="4394200"/>
          <p14:tracePt t="26985" x="9915525" y="4394200"/>
          <p14:tracePt t="26993" x="9991725" y="4394200"/>
          <p14:tracePt t="27001" x="10042525" y="4394200"/>
          <p14:tracePt t="27009" x="10118725" y="4394200"/>
          <p14:tracePt t="27017" x="10186988" y="4394200"/>
          <p14:tracePt t="27025" x="10263188" y="4394200"/>
          <p14:tracePt t="27033" x="10313988" y="4394200"/>
          <p14:tracePt t="27041" x="10374313" y="4394200"/>
          <p14:tracePt t="27049" x="10415588" y="4394200"/>
          <p14:tracePt t="27057" x="10433050" y="4394200"/>
          <p14:tracePt t="27065" x="10450513" y="4394200"/>
          <p14:tracePt t="27153" x="10467975" y="4394200"/>
          <p14:tracePt t="27161" x="10475913" y="4394200"/>
          <p14:tracePt t="27169" x="10493375" y="4394200"/>
          <p14:tracePt t="27177" x="10526713" y="4394200"/>
          <p14:tracePt t="27185" x="10534650" y="4394200"/>
          <p14:tracePt t="27953" x="10442575" y="4394200"/>
          <p14:tracePt t="27961" x="10348913" y="4394200"/>
          <p14:tracePt t="27969" x="10288588" y="4394200"/>
          <p14:tracePt t="27977" x="10255250" y="4394200"/>
          <p14:tracePt t="27985" x="10245725" y="4402138"/>
          <p14:tracePt t="27993" x="10229850" y="4410075"/>
          <p14:tracePt t="28001" x="10186988" y="4445000"/>
          <p14:tracePt t="28009" x="10161588" y="4470400"/>
          <p14:tracePt t="28017" x="10093325" y="4486275"/>
          <p14:tracePt t="28025" x="10034588" y="4503738"/>
          <p14:tracePt t="28040" x="10025063" y="4503738"/>
          <p14:tracePt t="28217" x="9983788" y="4452938"/>
          <p14:tracePt t="28225" x="9931400" y="4359275"/>
          <p14:tracePt t="28233" x="9872663" y="4291013"/>
          <p14:tracePt t="28241" x="9821863" y="4232275"/>
          <p14:tracePt t="28249" x="9771063" y="4181475"/>
          <p14:tracePt t="28257" x="9652000" y="4121150"/>
          <p14:tracePt t="28265" x="9515475" y="4044950"/>
          <p14:tracePt t="28274" x="9286875" y="3917950"/>
          <p14:tracePt t="28281" x="9091613" y="3790950"/>
          <p14:tracePt t="28288" x="8921750" y="3697288"/>
          <p14:tracePt t="28297" x="8793163" y="3594100"/>
          <p14:tracePt t="28304" x="8640763" y="3467100"/>
          <p14:tracePt t="28313" x="8521700" y="3382963"/>
          <p14:tracePt t="28321" x="8420100" y="3289300"/>
          <p14:tracePt t="28329" x="8291513" y="3195638"/>
          <p14:tracePt t="28339" x="8215313" y="3135313"/>
          <p14:tracePt t="28345" x="8139113" y="3067050"/>
          <p14:tracePt t="28354" x="8045450" y="3008313"/>
          <p14:tracePt t="28361" x="7977188" y="2957513"/>
          <p14:tracePt t="28369" x="7969250" y="2949575"/>
          <p14:tracePt t="28377" x="7926388" y="2922588"/>
          <p14:tracePt t="28385" x="7918450" y="2906713"/>
          <p14:tracePt t="28392" x="7910513" y="2906713"/>
          <p14:tracePt t="28401" x="7900988" y="2897188"/>
          <p14:tracePt t="28417" x="7893050" y="2889250"/>
          <p14:tracePt t="28425" x="7885113" y="2871788"/>
          <p14:tracePt t="28433" x="7859713" y="2838450"/>
          <p14:tracePt t="28441" x="7832725" y="2787650"/>
          <p14:tracePt t="28449" x="7807325" y="2752725"/>
          <p14:tracePt t="28459" x="7773988" y="2719388"/>
          <p14:tracePt t="28464" x="7731125" y="2668588"/>
          <p14:tracePt t="28473" x="7688263" y="2625725"/>
          <p14:tracePt t="28481" x="7646988" y="2574925"/>
          <p14:tracePt t="28488" x="7629525" y="2549525"/>
          <p14:tracePt t="28497" x="7604125" y="2524125"/>
          <p14:tracePt t="28504" x="7578725" y="2506663"/>
          <p14:tracePt t="28513" x="7545388" y="2481263"/>
          <p14:tracePt t="28521" x="7527925" y="2463800"/>
          <p14:tracePt t="28529" x="7493000" y="2430463"/>
          <p14:tracePt t="28538" x="7477125" y="2413000"/>
          <p14:tracePt t="28545" x="7451725" y="2397125"/>
          <p14:tracePt t="28554" x="7434263" y="2354263"/>
          <p14:tracePt t="28561" x="7416800" y="2336800"/>
          <p14:tracePt t="28569" x="7400925" y="2319338"/>
          <p14:tracePt t="28577" x="7400925" y="2303463"/>
          <p14:tracePt t="28585" x="7391400" y="2286000"/>
          <p14:tracePt t="28593" x="7383463" y="2286000"/>
          <p14:tracePt t="28601" x="7373938" y="2278063"/>
          <p14:tracePt t="28609" x="7373938" y="2268538"/>
          <p14:tracePt t="28617" x="7366000" y="2252663"/>
          <p14:tracePt t="28625" x="7348538" y="2235200"/>
          <p14:tracePt t="28633" x="7332663" y="2209800"/>
          <p14:tracePt t="28641" x="7307263" y="2192338"/>
          <p14:tracePt t="28649" x="7281863" y="2159000"/>
          <p14:tracePt t="28659" x="7256463" y="2124075"/>
          <p14:tracePt t="28665" x="7229475" y="2098675"/>
          <p14:tracePt t="28674" x="7204075" y="2065338"/>
          <p14:tracePt t="28681" x="7188200" y="2039938"/>
          <p14:tracePt t="28688" x="7162800" y="2014538"/>
          <p14:tracePt t="28697" x="7137400" y="1979613"/>
          <p14:tracePt t="28704" x="7119938" y="1963738"/>
          <p14:tracePt t="28713" x="7102475" y="1928813"/>
          <p14:tracePt t="28721" x="7085013" y="1903413"/>
          <p14:tracePt t="28729" x="7077075" y="1885950"/>
          <p14:tracePt t="28738" x="7069138" y="1860550"/>
          <p14:tracePt t="28745" x="7051675" y="1844675"/>
          <p14:tracePt t="28754" x="7051675" y="1827213"/>
          <p14:tracePt t="28761" x="7051675" y="1809750"/>
          <p14:tracePt t="28769" x="7043738" y="1793875"/>
          <p14:tracePt t="28777" x="7034213" y="1758950"/>
          <p14:tracePt t="28785" x="7034213" y="1733550"/>
          <p14:tracePt t="28792" x="7018338" y="1700213"/>
          <p14:tracePt t="28800" x="7018338" y="1657350"/>
          <p14:tracePt t="28809" x="7008813" y="1614488"/>
          <p14:tracePt t="28817" x="6983413" y="1563688"/>
          <p14:tracePt t="28825" x="6967538" y="1530350"/>
          <p14:tracePt t="28833" x="6958013" y="1504950"/>
          <p14:tracePt t="28841" x="6958013" y="1495425"/>
          <p14:tracePt t="28849" x="6958013" y="1477963"/>
          <p14:tracePt t="28857" x="6958013" y="1452563"/>
          <p14:tracePt t="28865" x="6950075" y="1436688"/>
          <p14:tracePt t="28889" x="6932613" y="1419225"/>
          <p14:tracePt t="28904" x="6932613" y="1401763"/>
          <p14:tracePt t="28913" x="6924675" y="1393825"/>
          <p14:tracePt t="28921" x="6915150" y="1393825"/>
          <p14:tracePt t="28929" x="6915150" y="1376363"/>
          <p14:tracePt t="28937" x="6889750" y="1343025"/>
          <p14:tracePt t="28945" x="6873875" y="1325563"/>
          <p14:tracePt t="28955" x="6864350" y="1300163"/>
          <p14:tracePt t="28960" x="6848475" y="1292225"/>
          <p14:tracePt t="28970" x="6838950" y="1266825"/>
          <p14:tracePt t="28977" x="6831013" y="1231900"/>
          <p14:tracePt t="28985" x="6813550" y="1206500"/>
          <p14:tracePt t="28993" x="6805613" y="1181100"/>
          <p14:tracePt t="29001" x="6805613" y="1173163"/>
          <p14:tracePt t="29009" x="6770688" y="1122363"/>
          <p14:tracePt t="29017" x="6762750" y="1112838"/>
          <p14:tracePt t="29025" x="6754813" y="1087438"/>
          <p14:tracePt t="29033" x="6737350" y="1062038"/>
          <p14:tracePt t="29041" x="6729413" y="1054100"/>
          <p14:tracePt t="29049" x="6719888" y="1054100"/>
          <p14:tracePt t="29057" x="6719888" y="1028700"/>
          <p14:tracePt t="29153" x="6711950" y="1019175"/>
          <p14:tracePt t="29185" x="6704013" y="1019175"/>
          <p14:tracePt t="29193" x="6694488" y="1019175"/>
          <p14:tracePt t="29200" x="6678613" y="1028700"/>
          <p14:tracePt t="29209" x="6653213" y="1062038"/>
          <p14:tracePt t="29217" x="6626225" y="1087438"/>
          <p14:tracePt t="29225" x="6559550" y="1155700"/>
          <p14:tracePt t="29233" x="6508750" y="1206500"/>
          <p14:tracePt t="29241" x="6440488" y="1274763"/>
          <p14:tracePt t="29249" x="6389688" y="1325563"/>
          <p14:tracePt t="29257" x="6364288" y="1350963"/>
          <p14:tracePt t="29265" x="6346825" y="1376363"/>
          <p14:tracePt t="29275" x="6321425" y="1411288"/>
          <p14:tracePt t="29280" x="6321425" y="1419225"/>
          <p14:tracePt t="29290" x="6303963" y="1444625"/>
          <p14:tracePt t="29297" x="6303963" y="1477963"/>
          <p14:tracePt t="29304" x="6286500" y="1546225"/>
          <p14:tracePt t="29313" x="6286500" y="1758950"/>
          <p14:tracePt t="29322" x="6286500" y="1885950"/>
          <p14:tracePt t="29329" x="6286500" y="2022475"/>
          <p14:tracePt t="29337" x="6286500" y="2149475"/>
          <p14:tracePt t="29345" x="6286500" y="2278063"/>
          <p14:tracePt t="29354" x="6286500" y="2379663"/>
          <p14:tracePt t="29361" x="6286500" y="2422525"/>
          <p14:tracePt t="29369" x="6286500" y="2463800"/>
          <p14:tracePt t="29377" x="6286500" y="2489200"/>
          <p14:tracePt t="29385" x="6286500" y="2516188"/>
          <p14:tracePt t="29393" x="6286500" y="2532063"/>
          <p14:tracePt t="29401" x="6286500" y="2574925"/>
          <p14:tracePt t="29409" x="6286500" y="2617788"/>
          <p14:tracePt t="29417" x="6303963" y="2686050"/>
          <p14:tracePt t="29425" x="6338888" y="2744788"/>
          <p14:tracePt t="29433" x="6389688" y="2820988"/>
          <p14:tracePt t="29441" x="6415088" y="2871788"/>
          <p14:tracePt t="29449" x="6456363" y="2932113"/>
          <p14:tracePt t="29457" x="6483350" y="2982913"/>
          <p14:tracePt t="29465" x="6516688" y="3033713"/>
          <p14:tracePt t="29475" x="6542088" y="3067050"/>
          <p14:tracePt t="29481" x="6567488" y="3094038"/>
          <p14:tracePt t="29490" x="6592888" y="3135313"/>
          <p14:tracePt t="29497" x="6643688" y="3170238"/>
          <p14:tracePt t="29506" x="6694488" y="3221038"/>
          <p14:tracePt t="29513" x="6762750" y="3271838"/>
          <p14:tracePt t="29521" x="6823075" y="3297238"/>
          <p14:tracePt t="29529" x="6889750" y="3340100"/>
          <p14:tracePt t="29537" x="6975475" y="3398838"/>
          <p14:tracePt t="29545" x="7051675" y="3433763"/>
          <p14:tracePt t="29554" x="7119938" y="3449638"/>
          <p14:tracePt t="29561" x="7178675" y="3484563"/>
          <p14:tracePt t="29569" x="7239000" y="3502025"/>
          <p14:tracePt t="29577" x="7315200" y="3535363"/>
          <p14:tracePt t="29585" x="7391400" y="3560763"/>
          <p14:tracePt t="29593" x="7477125" y="3594100"/>
          <p14:tracePt t="29601" x="7570788" y="3611563"/>
          <p14:tracePt t="29609" x="7672388" y="3619500"/>
          <p14:tracePt t="29617" x="7731125" y="3654425"/>
          <p14:tracePt t="29625" x="7816850" y="3662363"/>
          <p14:tracePt t="29632" x="7893050" y="3697288"/>
          <p14:tracePt t="29641" x="7943850" y="3705225"/>
          <p14:tracePt t="29649" x="8029575" y="3722688"/>
          <p14:tracePt t="29657" x="8088313" y="3730625"/>
          <p14:tracePt t="29665" x="8147050" y="3748088"/>
          <p14:tracePt t="29673" x="8224838" y="3756025"/>
          <p14:tracePt t="29681" x="8291513" y="3756025"/>
          <p14:tracePt t="29691" x="8351838" y="3773488"/>
          <p14:tracePt t="29697" x="8435975" y="3781425"/>
          <p14:tracePt t="29704" x="8513763" y="3781425"/>
          <p14:tracePt t="29713" x="8597900" y="3798888"/>
          <p14:tracePt t="29722" x="8674100" y="3816350"/>
          <p14:tracePt t="29729" x="8785225" y="3816350"/>
          <p14:tracePt t="29737" x="8869363" y="3824288"/>
          <p14:tracePt t="29745" x="8980488" y="3824288"/>
          <p14:tracePt t="29755" x="9082088" y="3824288"/>
          <p14:tracePt t="29760" x="9193213" y="3824288"/>
          <p14:tracePt t="29770" x="9312275" y="3824288"/>
          <p14:tracePt t="29777" x="9396413" y="3824288"/>
          <p14:tracePt t="29787" x="9507538" y="3824288"/>
          <p14:tracePt t="29793" x="9601200" y="3824288"/>
          <p14:tracePt t="29801" x="9702800" y="3824288"/>
          <p14:tracePt t="29809" x="9786938" y="3824288"/>
          <p14:tracePt t="29817" x="9864725" y="3806825"/>
          <p14:tracePt t="29825" x="9940925" y="3798888"/>
          <p14:tracePt t="29833" x="10009188" y="3781425"/>
          <p14:tracePt t="29841" x="10110788" y="3748088"/>
          <p14:tracePt t="29849" x="10204450" y="3697288"/>
          <p14:tracePt t="29857" x="10280650" y="3662363"/>
          <p14:tracePt t="29864" x="10356850" y="3611563"/>
          <p14:tracePt t="29873" x="10433050" y="3568700"/>
          <p14:tracePt t="29881" x="10509250" y="3509963"/>
          <p14:tracePt t="29891" x="10577513" y="3467100"/>
          <p14:tracePt t="29897" x="10653713" y="3416300"/>
          <p14:tracePt t="29905" x="10721975" y="3355975"/>
          <p14:tracePt t="29913" x="10772775" y="3314700"/>
          <p14:tracePt t="29921" x="10823575" y="3254375"/>
          <p14:tracePt t="29929" x="10848975" y="3211513"/>
          <p14:tracePt t="29937" x="10891838" y="3160713"/>
          <p14:tracePt t="29945" x="10952163" y="3101975"/>
          <p14:tracePt t="29954" x="10985500" y="3051175"/>
          <p14:tracePt t="29960" x="11044238" y="2974975"/>
          <p14:tracePt t="29970" x="11096625" y="2914650"/>
          <p14:tracePt t="29977" x="11112500" y="2881313"/>
          <p14:tracePt t="29985" x="11155363" y="2830513"/>
          <p14:tracePt t="29993" x="11180763" y="2795588"/>
          <p14:tracePt t="30002" x="11198225" y="2770188"/>
          <p14:tracePt t="30008" x="11231563" y="2727325"/>
          <p14:tracePt t="30017" x="11282363" y="2651125"/>
          <p14:tracePt t="30025" x="11299825" y="2600325"/>
          <p14:tracePt t="30033" x="11307763" y="2541588"/>
          <p14:tracePt t="30041" x="11342688" y="2447925"/>
          <p14:tracePt t="30049" x="11342688" y="2354263"/>
          <p14:tracePt t="30057" x="11342688" y="2278063"/>
          <p14:tracePt t="30065" x="11342688" y="2227263"/>
          <p14:tracePt t="30073" x="11342688" y="2192338"/>
          <p14:tracePt t="30080" x="11342688" y="2159000"/>
          <p14:tracePt t="30088" x="11342688" y="2149475"/>
          <p14:tracePt t="30098" x="11342688" y="2124075"/>
          <p14:tracePt t="30105" x="11342688" y="2108200"/>
          <p14:tracePt t="30114" x="11342688" y="2090738"/>
          <p14:tracePt t="30120" x="11342688" y="2082800"/>
          <p14:tracePt t="30130" x="11342688" y="2055813"/>
          <p14:tracePt t="30138" x="11342688" y="2039938"/>
          <p14:tracePt t="30145" x="11333163" y="2005013"/>
          <p14:tracePt t="30154" x="11325225" y="1979613"/>
          <p14:tracePt t="30160" x="11307763" y="1946275"/>
          <p14:tracePt t="30170" x="11299825" y="1928813"/>
          <p14:tracePt t="30177" x="11282363" y="1895475"/>
          <p14:tracePt t="30185" x="11282363" y="1885950"/>
          <p14:tracePt t="30192" x="11274425" y="1860550"/>
          <p14:tracePt t="30201" x="11266488" y="1844675"/>
          <p14:tracePt t="30208" x="11256963" y="1819275"/>
          <p14:tracePt t="30217" x="11249025" y="1801813"/>
          <p14:tracePt t="30225" x="11231563" y="1751013"/>
          <p14:tracePt t="30233" x="11215688" y="1725613"/>
          <p14:tracePt t="30241" x="11188700" y="1690688"/>
          <p14:tracePt t="30249" x="11155363" y="1649413"/>
          <p14:tracePt t="30257" x="11112500" y="1589088"/>
          <p14:tracePt t="30265" x="11096625" y="1555750"/>
          <p14:tracePt t="30273" x="11044238" y="1487488"/>
          <p14:tracePt t="30281" x="11002963" y="1444625"/>
          <p14:tracePt t="30289" x="10952163" y="1393825"/>
          <p14:tracePt t="30297" x="10901363" y="1343025"/>
          <p14:tracePt t="30305" x="10848975" y="1292225"/>
          <p14:tracePt t="30313" x="10807700" y="1257300"/>
          <p14:tracePt t="30320" x="10756900" y="1216025"/>
          <p14:tracePt t="30329" x="10714038" y="1189038"/>
          <p14:tracePt t="30337" x="10671175" y="1155700"/>
          <p14:tracePt t="30345" x="10620375" y="1122363"/>
          <p14:tracePt t="30353" x="10544175" y="1079500"/>
          <p14:tracePt t="30361" x="10442575" y="1062038"/>
          <p14:tracePt t="30370" x="10364788" y="1011238"/>
          <p14:tracePt t="30377" x="10263188" y="993775"/>
          <p14:tracePt t="30385" x="10179050" y="968375"/>
          <p14:tracePt t="30393" x="10093325" y="952500"/>
          <p14:tracePt t="30400" x="9991725" y="935038"/>
          <p14:tracePt t="30408" x="9898063" y="917575"/>
          <p14:tracePt t="30417" x="9812338" y="917575"/>
          <p14:tracePt t="30425" x="9720263" y="917575"/>
          <p14:tracePt t="30432" x="9617075" y="917575"/>
          <p14:tracePt t="30441" x="9507538" y="917575"/>
          <p14:tracePt t="30449" x="9353550" y="917575"/>
          <p14:tracePt t="30457" x="9175750" y="917575"/>
          <p14:tracePt t="30465" x="9005888" y="917575"/>
          <p14:tracePt t="30473" x="8802688" y="917575"/>
          <p14:tracePt t="30481" x="8691563" y="917575"/>
          <p14:tracePt t="30489" x="8683625" y="917575"/>
          <p14:tracePt t="30497" x="8623300" y="917575"/>
          <p14:tracePt t="30505" x="8478838" y="925513"/>
          <p14:tracePt t="30513" x="8343900" y="925513"/>
          <p14:tracePt t="30521" x="8215313" y="925513"/>
          <p14:tracePt t="30529" x="8070850" y="925513"/>
          <p14:tracePt t="30537" x="7986713" y="942975"/>
          <p14:tracePt t="30545" x="7900988" y="960438"/>
          <p14:tracePt t="30554" x="7842250" y="968375"/>
          <p14:tracePt t="30561" x="7756525" y="968375"/>
          <p14:tracePt t="30570" x="7705725" y="985838"/>
          <p14:tracePt t="30577" x="7646988" y="993775"/>
          <p14:tracePt t="30585" x="7612063" y="1011238"/>
          <p14:tracePt t="30593" x="7596188" y="1011238"/>
          <p14:tracePt t="30601" x="7570788" y="1019175"/>
          <p14:tracePt t="30608" x="7535863" y="1019175"/>
          <p14:tracePt t="30617" x="7518400" y="1028700"/>
          <p14:tracePt t="30625" x="7510463" y="1028700"/>
          <p14:tracePt t="30633" x="7485063" y="1036638"/>
          <p14:tracePt t="30641" x="7459663" y="1054100"/>
          <p14:tracePt t="30649" x="7426325" y="1069975"/>
          <p14:tracePt t="30657" x="7383463" y="1096963"/>
          <p14:tracePt t="30665" x="7340600" y="1112838"/>
          <p14:tracePt t="30673" x="7297738" y="1122363"/>
          <p14:tracePt t="30681" x="7246938" y="1163638"/>
          <p14:tracePt t="30691" x="7188200" y="1189038"/>
          <p14:tracePt t="30697" x="7153275" y="1198563"/>
          <p14:tracePt t="30706" x="7102475" y="1216025"/>
          <p14:tracePt t="30713" x="7051675" y="1257300"/>
          <p14:tracePt t="30720" x="7018338" y="1282700"/>
          <p14:tracePt t="30729" x="6975475" y="1325563"/>
          <p14:tracePt t="30737" x="6942138" y="1368425"/>
          <p14:tracePt t="30745" x="6873875" y="1444625"/>
          <p14:tracePt t="30753" x="6831013" y="1520825"/>
          <p14:tracePt t="30761" x="6788150" y="1571625"/>
          <p14:tracePt t="30770" x="6729413" y="1665288"/>
          <p14:tracePt t="30777" x="6704013" y="1690688"/>
          <p14:tracePt t="30787" x="6678613" y="1725613"/>
          <p14:tracePt t="30794" x="6653213" y="1751013"/>
          <p14:tracePt t="30800" x="6626225" y="1776413"/>
          <p14:tracePt t="30808" x="6618288" y="1784350"/>
          <p14:tracePt t="30817" x="6610350" y="1801813"/>
          <p14:tracePt t="30825" x="6610350" y="1827213"/>
          <p14:tracePt t="30833" x="6592888" y="1852613"/>
          <p14:tracePt t="30841" x="6584950" y="1870075"/>
          <p14:tracePt t="30849" x="6584950" y="1903413"/>
          <p14:tracePt t="30857" x="6575425" y="1920875"/>
          <p14:tracePt t="30865" x="6567488" y="1954213"/>
          <p14:tracePt t="30873" x="6550025" y="1997075"/>
          <p14:tracePt t="30881" x="6542088" y="2047875"/>
          <p14:tracePt t="30891" x="6524625" y="2090738"/>
          <p14:tracePt t="30905" x="6516688" y="2192338"/>
          <p14:tracePt t="30912" x="6499225" y="2260600"/>
          <p14:tracePt t="30921" x="6491288" y="2319338"/>
          <p14:tracePt t="30929" x="6473825" y="2413000"/>
          <p14:tracePt t="30938" x="6465888" y="2489200"/>
          <p14:tracePt t="30944" x="6448425" y="2566988"/>
          <p14:tracePt t="30953" x="6448425" y="2625725"/>
          <p14:tracePt t="30961" x="6430963" y="2719388"/>
          <p14:tracePt t="30971" x="6430963" y="2805113"/>
          <p14:tracePt t="30977" x="6430963" y="2881313"/>
          <p14:tracePt t="30986" x="6440488" y="2940050"/>
          <p14:tracePt t="30993" x="6456363" y="3041650"/>
          <p14:tracePt t="31002" x="6491288" y="3101975"/>
          <p14:tracePt t="31008" x="6508750" y="3152775"/>
          <p14:tracePt t="31017" x="6542088" y="3203575"/>
          <p14:tracePt t="31024" x="6550025" y="3228975"/>
          <p14:tracePt t="31035" x="6559550" y="3263900"/>
          <p14:tracePt t="31041" x="6559550" y="3279775"/>
          <p14:tracePt t="31049" x="6592888" y="3314700"/>
          <p14:tracePt t="31057" x="6592888" y="3340100"/>
          <p14:tracePt t="31065" x="6610350" y="3373438"/>
          <p14:tracePt t="31073" x="6618288" y="3398838"/>
          <p14:tracePt t="31081" x="6626225" y="3424238"/>
          <p14:tracePt t="31090" x="6635750" y="3459163"/>
          <p14:tracePt t="31097" x="6669088" y="3502025"/>
          <p14:tracePt t="31106" x="6669088" y="3509963"/>
          <p14:tracePt t="31113" x="6678613" y="3543300"/>
          <p14:tracePt t="31121" x="6686550" y="3568700"/>
          <p14:tracePt t="31128" x="6704013" y="3594100"/>
          <p14:tracePt t="31137" x="6711950" y="3594100"/>
          <p14:tracePt t="31145" x="6711950" y="3619500"/>
          <p14:tracePt t="31153" x="6719888" y="3629025"/>
          <p14:tracePt t="31161" x="6719888" y="3636963"/>
          <p14:tracePt t="31170" x="6719888" y="3646488"/>
          <p14:tracePt t="31176" x="6737350" y="3654425"/>
          <p14:tracePt t="31217" x="6745288" y="3662363"/>
          <p14:tracePt t="31225" x="6754813" y="3697288"/>
          <p14:tracePt t="31233" x="6780213" y="3722688"/>
          <p14:tracePt t="31241" x="6797675" y="3730625"/>
          <p14:tracePt t="31249" x="6813550" y="3748088"/>
          <p14:tracePt t="31290" x="6831013" y="3763963"/>
          <p14:tracePt t="31314" x="6831013" y="3773488"/>
          <p14:tracePt t="31321" x="6848475" y="3773488"/>
          <p14:tracePt t="31329" x="6881813" y="3773488"/>
          <p14:tracePt t="31336" x="6924675" y="3773488"/>
          <p14:tracePt t="31347" x="6992938" y="3773488"/>
          <p14:tracePt t="31352" x="7085013" y="3748088"/>
          <p14:tracePt t="31360" x="7145338" y="3687763"/>
          <p14:tracePt t="31369" x="7246938" y="3629025"/>
          <p14:tracePt t="31376" x="7358063" y="3560763"/>
          <p14:tracePt t="31386" x="7451725" y="3484563"/>
          <p14:tracePt t="31392" x="7510463" y="3424238"/>
          <p14:tracePt t="31401" x="7570788" y="3365500"/>
          <p14:tracePt t="31408" x="7612063" y="3297238"/>
          <p14:tracePt t="31417" x="7662863" y="3221038"/>
          <p14:tracePt t="31425" x="7705725" y="3152775"/>
          <p14:tracePt t="31433" x="7766050" y="3076575"/>
          <p14:tracePt t="31441" x="7807325" y="2974975"/>
          <p14:tracePt t="31449" x="7832725" y="2871788"/>
          <p14:tracePt t="31457" x="7842250" y="2762250"/>
          <p14:tracePt t="31465" x="7867650" y="2617788"/>
          <p14:tracePt t="31474" x="7867650" y="2506663"/>
          <p14:tracePt t="31481" x="7867650" y="2387600"/>
          <p14:tracePt t="31490" x="7867650" y="2293938"/>
          <p14:tracePt t="31497" x="7867650" y="2192338"/>
          <p14:tracePt t="31505" x="7859713" y="2116138"/>
          <p14:tracePt t="31513" x="7842250" y="2047875"/>
          <p14:tracePt t="31522" x="7824788" y="1997075"/>
          <p14:tracePt t="31529" x="7816850" y="1946275"/>
          <p14:tracePt t="31536" x="7816850" y="1920875"/>
          <p14:tracePt t="31545" x="7807325" y="1860550"/>
          <p14:tracePt t="31553" x="7807325" y="1819275"/>
          <p14:tracePt t="31561" x="7799388" y="1758950"/>
          <p14:tracePt t="31569" x="7781925" y="1708150"/>
          <p14:tracePt t="31578" x="7781925" y="1682750"/>
          <p14:tracePt t="31586" x="7773988" y="1665288"/>
          <p14:tracePt t="31594" x="7773988" y="1631950"/>
          <p14:tracePt t="31601" x="7766050" y="1631950"/>
          <p14:tracePt t="31609" x="7766050" y="1622425"/>
          <p14:tracePt t="31617" x="7756525" y="1606550"/>
          <p14:tracePt t="31897" x="7748588" y="1597025"/>
          <p14:tracePt t="31913" x="7740650" y="1597025"/>
          <p14:tracePt t="31929" x="7731125" y="1597025"/>
          <p14:tracePt t="31945" x="7723188" y="1597025"/>
          <p14:tracePt t="31952" x="7715250" y="1606550"/>
          <p14:tracePt t="32066" x="7705725" y="1614488"/>
          <p14:tracePt t="32090" x="7705725" y="1622425"/>
          <p14:tracePt t="32097" x="7697788" y="1631950"/>
          <p14:tracePt t="32105" x="7688263" y="1639888"/>
          <p14:tracePt t="32113" x="7680325" y="1649413"/>
          <p14:tracePt t="32122" x="7680325" y="1657350"/>
          <p14:tracePt t="32138" x="7672388" y="1657350"/>
          <p14:tracePt t="32145" x="7672388" y="1665288"/>
          <p14:tracePt t="32168" x="7662863" y="1674813"/>
          <p14:tracePt t="32209" x="7662863" y="1682750"/>
          <p14:tracePt t="32217" x="7662863" y="1690688"/>
          <p14:tracePt t="32233" x="7662863" y="1700213"/>
          <p14:tracePt t="32369" x="7646988" y="1708150"/>
          <p14:tracePt t="32401" x="7637463" y="1708150"/>
          <p14:tracePt t="32409" x="7637463" y="1716088"/>
          <p14:tracePt t="32425" x="7621588" y="1725613"/>
          <p14:tracePt t="32440" x="7612063" y="1733550"/>
          <p14:tracePt t="32553" x="7612063" y="1741488"/>
          <p14:tracePt t="32561" x="7604125" y="1758950"/>
          <p14:tracePt t="32593" x="7586663" y="1776413"/>
          <p14:tracePt t="32609" x="7578725" y="1784350"/>
          <p14:tracePt t="32617" x="7578725" y="1793875"/>
          <p14:tracePt t="32633" x="7570788" y="1819275"/>
          <p14:tracePt t="32641" x="7570788" y="1827213"/>
          <p14:tracePt t="32649" x="7570788" y="1852613"/>
          <p14:tracePt t="32657" x="7570788" y="1870075"/>
          <p14:tracePt t="32665" x="7561263" y="1895475"/>
          <p14:tracePt t="32673" x="7553325" y="1895475"/>
          <p14:tracePt t="32745" x="7553325" y="1903413"/>
          <p14:tracePt t="32753" x="7553325" y="1920875"/>
          <p14:tracePt t="32761" x="7553325" y="1946275"/>
          <p14:tracePt t="32768" x="7553325" y="1971675"/>
          <p14:tracePt t="32777" x="7553325" y="2014538"/>
          <p14:tracePt t="32786" x="7553325" y="2039938"/>
          <p14:tracePt t="32793" x="7553325" y="2055813"/>
          <p14:tracePt t="32803" x="7553325" y="2090738"/>
          <p14:tracePt t="32809" x="7545388" y="2116138"/>
          <p14:tracePt t="32817" x="7545388" y="2133600"/>
          <p14:tracePt t="32825" x="7545388" y="2159000"/>
          <p14:tracePt t="32833" x="7545388" y="2200275"/>
          <p14:tracePt t="32841" x="7545388" y="2243138"/>
          <p14:tracePt t="32849" x="7545388" y="2278063"/>
          <p14:tracePt t="32857" x="7545388" y="2328863"/>
          <p14:tracePt t="32865" x="7545388" y="2371725"/>
          <p14:tracePt t="32873" x="7545388" y="2447925"/>
          <p14:tracePt t="32880" x="7545388" y="2463800"/>
          <p14:tracePt t="32889" x="7545388" y="2524125"/>
          <p14:tracePt t="32903" x="7545388" y="2549525"/>
          <p14:tracePt t="32908" x="7545388" y="2566988"/>
          <p14:tracePt t="32913" x="7545388" y="2600325"/>
          <p14:tracePt t="32929" x="7545388" y="2625725"/>
          <p14:tracePt t="32937" x="7545388" y="2633663"/>
          <p14:tracePt t="32945" x="7545388" y="2660650"/>
          <p14:tracePt t="32953" x="7545388" y="2668588"/>
          <p14:tracePt t="32961" x="7545388" y="2693988"/>
          <p14:tracePt t="32969" x="7545388" y="2701925"/>
          <p14:tracePt t="32977" x="7545388" y="2727325"/>
          <p14:tracePt t="32986" x="7545388" y="2744788"/>
          <p14:tracePt t="32993" x="7545388" y="2752725"/>
          <p14:tracePt t="33004" x="7545388" y="2770188"/>
          <p14:tracePt t="33009" x="7545388" y="2778125"/>
          <p14:tracePt t="33017" x="7545388" y="2787650"/>
          <p14:tracePt t="33024" x="7545388" y="2795588"/>
          <p14:tracePt t="33057" x="7545388" y="2805113"/>
          <p14:tracePt t="33073" x="7545388" y="2820988"/>
          <p14:tracePt t="33089" x="7545388" y="2838450"/>
          <p14:tracePt t="33097" x="7545388" y="2863850"/>
          <p14:tracePt t="33105" x="7545388" y="2871788"/>
          <p14:tracePt t="33113" x="7545388" y="2897188"/>
          <p14:tracePt t="33121" x="7545388" y="2906713"/>
          <p14:tracePt t="33128" x="7545388" y="2922588"/>
          <p14:tracePt t="33137" x="7545388" y="2932113"/>
          <p14:tracePt t="33145" x="7545388" y="2940050"/>
          <p14:tracePt t="33153" x="7545388" y="2965450"/>
          <p14:tracePt t="33161" x="7545388" y="2982913"/>
          <p14:tracePt t="33169" x="7545388" y="2990850"/>
          <p14:tracePt t="33177" x="7545388" y="3008313"/>
          <p14:tracePt t="33185" x="7545388" y="3016250"/>
          <p14:tracePt t="33193" x="7545388" y="3041650"/>
          <p14:tracePt t="33203" x="7545388" y="3067050"/>
          <p14:tracePt t="33209" x="7545388" y="3084513"/>
          <p14:tracePt t="33219" x="7545388" y="3109913"/>
          <p14:tracePt t="33225" x="7545388" y="3152775"/>
          <p14:tracePt t="33234" x="7545388" y="3170238"/>
          <p14:tracePt t="33240" x="7545388" y="3195638"/>
          <p14:tracePt t="33249" x="7545388" y="3228975"/>
          <p14:tracePt t="33256" x="7545388" y="3254375"/>
          <p14:tracePt t="33265" x="7545388" y="3271838"/>
          <p14:tracePt t="33273" x="7545388" y="3289300"/>
          <p14:tracePt t="33282" x="7545388" y="3305175"/>
          <p14:tracePt t="33473" x="7545388" y="3314700"/>
          <p14:tracePt t="33481" x="7545388" y="3330575"/>
          <p14:tracePt t="33489" x="7545388" y="3340100"/>
          <p14:tracePt t="33497" x="7545388" y="3348038"/>
          <p14:tracePt t="33505" x="7535863" y="3365500"/>
          <p14:tracePt t="33513" x="7535863" y="3373438"/>
          <p14:tracePt t="33521" x="7535863" y="3398838"/>
          <p14:tracePt t="33529" x="7535863" y="3416300"/>
          <p14:tracePt t="33538" x="7535863" y="3433763"/>
          <p14:tracePt t="33553" x="7527925" y="3441700"/>
          <p14:tracePt t="33625" x="7518400" y="3424238"/>
          <p14:tracePt t="33633" x="7510463" y="3424238"/>
          <p14:tracePt t="33840" x="7518400" y="3424238"/>
          <p14:tracePt t="33889" x="7518400" y="3416300"/>
          <p14:tracePt t="33897" x="7535863" y="3398838"/>
          <p14:tracePt t="33905" x="7545388" y="3390900"/>
          <p14:tracePt t="33930" x="7553325" y="3390900"/>
          <p14:tracePt t="33937" x="7578725" y="3365500"/>
          <p14:tracePt t="33945" x="7586663" y="3348038"/>
          <p14:tracePt t="33954" x="7612063" y="3289300"/>
          <p14:tracePt t="33960" x="7654925" y="3211513"/>
          <p14:tracePt t="33969" x="7688263" y="3160713"/>
          <p14:tracePt t="33977" x="7688263" y="3119438"/>
          <p14:tracePt t="33985" x="7688263" y="3094038"/>
          <p14:tracePt t="33993" x="7688263" y="3051175"/>
          <p14:tracePt t="34002" x="7688263" y="3016250"/>
          <p14:tracePt t="34009" x="7688263" y="2990850"/>
          <p14:tracePt t="34019" x="7697788" y="2932113"/>
          <p14:tracePt t="34025" x="7705725" y="2795588"/>
          <p14:tracePt t="34033" x="7731125" y="2693988"/>
          <p14:tracePt t="34041" x="7731125" y="2574925"/>
          <p14:tracePt t="34049" x="7731125" y="2506663"/>
          <p14:tracePt t="34057" x="7731125" y="2422525"/>
          <p14:tracePt t="34065" x="7731125" y="2379663"/>
          <p14:tracePt t="34073" x="7748588" y="2303463"/>
          <p14:tracePt t="34081" x="7756525" y="2260600"/>
          <p14:tracePt t="34089" x="7756525" y="2235200"/>
          <p14:tracePt t="34105" x="7756525" y="2227263"/>
          <p14:tracePt t="34273" x="7756525" y="2217738"/>
          <p14:tracePt t="34297" x="7756525" y="2209800"/>
          <p14:tracePt t="34305" x="7756525" y="2200275"/>
          <p14:tracePt t="34321" x="7756525" y="2192338"/>
          <p14:tracePt t="34329" x="7756525" y="2174875"/>
          <p14:tracePt t="34346" x="7756525" y="2159000"/>
          <p14:tracePt t="34353" x="7756525" y="2133600"/>
          <p14:tracePt t="34361" x="7748588" y="2116138"/>
          <p14:tracePt t="34368" x="7740650" y="2090738"/>
          <p14:tracePt t="34377" x="7723188" y="2065338"/>
          <p14:tracePt t="34385" x="7705725" y="2030413"/>
          <p14:tracePt t="34393" x="7688263" y="1997075"/>
          <p14:tracePt t="34401" x="7680325" y="1979613"/>
          <p14:tracePt t="34409" x="7662863" y="1946275"/>
          <p14:tracePt t="34418" x="7646988" y="1928813"/>
          <p14:tracePt t="34425" x="7637463" y="1928813"/>
          <p14:tracePt t="34433" x="7637463" y="1920875"/>
          <p14:tracePt t="34529" x="7629525" y="1911350"/>
          <p14:tracePt t="34545" x="7621588" y="1911350"/>
          <p14:tracePt t="34560" x="7621588" y="1903413"/>
          <p14:tracePt t="34568" x="7612063" y="1895475"/>
          <p14:tracePt t="34584" x="7604125" y="1885950"/>
          <p14:tracePt t="34834" x="7596188" y="1885950"/>
          <p14:tracePt t="34994" x="7586663" y="1885950"/>
          <p14:tracePt t="35433" x="7578725" y="1885950"/>
          <p14:tracePt t="35624" x="7586663" y="1895475"/>
          <p14:tracePt t="35633" x="7604125" y="1895475"/>
          <p14:tracePt t="35641" x="7646988" y="1895475"/>
          <p14:tracePt t="35649" x="7723188" y="1903413"/>
          <p14:tracePt t="35657" x="7807325" y="1911350"/>
          <p14:tracePt t="35665" x="7885113" y="1928813"/>
          <p14:tracePt t="35673" x="8131175" y="1971675"/>
          <p14:tracePt t="35681" x="8240713" y="1979613"/>
          <p14:tracePt t="35689" x="8402638" y="2005013"/>
          <p14:tracePt t="35697" x="8529638" y="2014538"/>
          <p14:tracePt t="35705" x="8674100" y="2030413"/>
          <p14:tracePt t="35713" x="8802688" y="2039938"/>
          <p14:tracePt t="35721" x="8929688" y="2073275"/>
          <p14:tracePt t="35729" x="9013825" y="2073275"/>
          <p14:tracePt t="35737" x="9091613" y="2082800"/>
          <p14:tracePt t="35745" x="9132888" y="2098675"/>
          <p14:tracePt t="35755" x="9158288" y="2098675"/>
          <p14:tracePt t="35825" x="9167813" y="2108200"/>
          <p14:tracePt t="35840" x="9175750" y="2116138"/>
          <p14:tracePt t="36017" x="9175750" y="2108200"/>
          <p14:tracePt t="36034" x="9175750" y="2090738"/>
          <p14:tracePt t="36041" x="9175750" y="2082800"/>
          <p14:tracePt t="36049" x="9175750" y="2055813"/>
          <p14:tracePt t="36067" x="9175750" y="2047875"/>
          <p14:tracePt t="36072" x="9175750" y="2039938"/>
          <p14:tracePt t="36081" x="9175750" y="2030413"/>
          <p14:tracePt t="36096" x="9183688" y="2022475"/>
          <p14:tracePt t="36137" x="9193213" y="2005013"/>
          <p14:tracePt t="36153" x="9201150" y="1989138"/>
          <p14:tracePt t="36169" x="9209088" y="1989138"/>
          <p14:tracePt t="36185" x="9209088" y="1979613"/>
          <p14:tracePt t="36201" x="9218613" y="1979613"/>
          <p14:tracePt t="36289" x="9226550" y="1979613"/>
          <p14:tracePt t="36305" x="9236075" y="1971675"/>
          <p14:tracePt t="36321" x="9261475" y="1954213"/>
          <p14:tracePt t="36409" x="9286875" y="1954213"/>
          <p14:tracePt t="36416" x="9294813" y="1954213"/>
          <p14:tracePt t="36425" x="9328150" y="1954213"/>
          <p14:tracePt t="36433" x="9345613" y="1954213"/>
          <p14:tracePt t="36441" x="9363075" y="1954213"/>
          <p14:tracePt t="36450" x="9371013" y="1954213"/>
          <p14:tracePt t="36457" x="9388475" y="1954213"/>
          <p14:tracePt t="36465" x="9405938" y="1954213"/>
          <p14:tracePt t="37177" x="9413875" y="1954213"/>
          <p14:tracePt t="37185" x="9431338" y="1954213"/>
          <p14:tracePt t="37193" x="9439275" y="1954213"/>
          <p14:tracePt t="37200" x="9464675" y="1954213"/>
          <p14:tracePt t="37208" x="9498013" y="1954213"/>
          <p14:tracePt t="37217" x="9515475" y="1954213"/>
          <p14:tracePt t="37225" x="9558338" y="1954213"/>
          <p14:tracePt t="37233" x="9591675" y="1954213"/>
          <p14:tracePt t="37241" x="9652000" y="1954213"/>
          <p14:tracePt t="37251" x="9702800" y="1954213"/>
          <p14:tracePt t="37257" x="9786938" y="1954213"/>
          <p14:tracePt t="37266" x="9864725" y="1954213"/>
          <p14:tracePt t="37273" x="9999663" y="1954213"/>
          <p14:tracePt t="37281" x="10085388" y="1954213"/>
          <p14:tracePt t="37288" x="10179050" y="1938338"/>
          <p14:tracePt t="37297" x="10245725" y="1938338"/>
          <p14:tracePt t="37305" x="10331450" y="1928813"/>
          <p14:tracePt t="37313" x="10399713" y="1903413"/>
          <p14:tracePt t="37321" x="10450513" y="1903413"/>
          <p14:tracePt t="37329" x="10501313" y="1895475"/>
          <p14:tracePt t="37337" x="10534650" y="1885950"/>
          <p14:tracePt t="37345" x="10560050" y="1885950"/>
          <p14:tracePt t="37361" x="10569575" y="1885950"/>
          <p14:tracePt t="37417" x="10585450" y="1885950"/>
          <p14:tracePt t="37681" x="10569575" y="1885950"/>
          <p14:tracePt t="37689" x="10552113" y="1885950"/>
          <p14:tracePt t="37697" x="10534650" y="1885950"/>
          <p14:tracePt t="37705" x="10509250" y="1885950"/>
          <p14:tracePt t="37713" x="10467975" y="1895475"/>
          <p14:tracePt t="37721" x="10433050" y="1911350"/>
          <p14:tracePt t="37729" x="10374313" y="1928813"/>
          <p14:tracePt t="37737" x="10298113" y="1954213"/>
          <p14:tracePt t="37745" x="10204450" y="1971675"/>
          <p14:tracePt t="37753" x="10136188" y="1979613"/>
          <p14:tracePt t="37760" x="9915525" y="2005013"/>
          <p14:tracePt t="37770" x="9829800" y="2014538"/>
          <p14:tracePt t="37777" x="9710738" y="2014538"/>
          <p14:tracePt t="37786" x="9617075" y="2014538"/>
          <p14:tracePt t="37793" x="9498013" y="2014538"/>
          <p14:tracePt t="37802" x="9405938" y="2014538"/>
          <p14:tracePt t="37809" x="9302750" y="2030413"/>
          <p14:tracePt t="37817" x="9201150" y="2030413"/>
          <p14:tracePt t="37825" x="9091613" y="2030413"/>
          <p14:tracePt t="37833" x="8988425" y="2065338"/>
          <p14:tracePt t="37841" x="8861425" y="2073275"/>
          <p14:tracePt t="37850" x="8759825" y="2082800"/>
          <p14:tracePt t="37857" x="8658225" y="2098675"/>
          <p14:tracePt t="37866" x="8580438" y="2116138"/>
          <p14:tracePt t="37873" x="8496300" y="2141538"/>
          <p14:tracePt t="37881" x="8435975" y="2149475"/>
          <p14:tracePt t="37899" x="8318500" y="2174875"/>
          <p14:tracePt t="37904" x="8275638" y="2174875"/>
          <p14:tracePt t="37912" x="8250238" y="2174875"/>
          <p14:tracePt t="37920" x="8224838" y="2174875"/>
          <p14:tracePt t="37928" x="8207375" y="2174875"/>
          <p14:tracePt t="37936" x="8199438" y="2174875"/>
          <p14:tracePt t="37945" x="8181975" y="2174875"/>
          <p14:tracePt t="37953" x="8174038" y="2174875"/>
          <p14:tracePt t="37961" x="8164513" y="2174875"/>
          <p14:tracePt t="37969" x="8156575" y="2174875"/>
          <p14:tracePt t="37977" x="8139113" y="2174875"/>
          <p14:tracePt t="37985" x="8113713" y="2174875"/>
          <p14:tracePt t="37993" x="8080375" y="2174875"/>
          <p14:tracePt t="38001" x="8045450" y="2174875"/>
          <p14:tracePt t="38009" x="8012113" y="2174875"/>
          <p14:tracePt t="38017" x="7969250" y="2174875"/>
          <p14:tracePt t="38025" x="7926388" y="2184400"/>
          <p14:tracePt t="38034" x="7885113" y="2184400"/>
          <p14:tracePt t="38041" x="7832725" y="2192338"/>
          <p14:tracePt t="38050" x="7766050" y="2200275"/>
          <p14:tracePt t="38057" x="7688263" y="2200275"/>
          <p14:tracePt t="38067" x="7578725" y="2227263"/>
          <p14:tracePt t="38073" x="7518400" y="2243138"/>
          <p14:tracePt t="38082" x="7434263" y="2243138"/>
          <p14:tracePt t="38089" x="7383463" y="2252663"/>
          <p14:tracePt t="38097" x="7323138" y="2252663"/>
          <p14:tracePt t="38105" x="7315200" y="2268538"/>
          <p14:tracePt t="38113" x="7289800" y="2268538"/>
          <p14:tracePt t="38121" x="7264400" y="2268538"/>
          <p14:tracePt t="38129" x="7229475" y="2268538"/>
          <p14:tracePt t="38137" x="7221538" y="2268538"/>
          <p14:tracePt t="38145" x="7204075" y="2268538"/>
          <p14:tracePt t="38153" x="7196138" y="2268538"/>
          <p14:tracePt t="38394" x="7188200" y="2268538"/>
          <p14:tracePt t="38569" x="7178675" y="2268538"/>
          <p14:tracePt t="38761" x="7170738" y="2268538"/>
          <p14:tracePt t="38777" x="7162800" y="2268538"/>
          <p14:tracePt t="38986" x="7188200" y="2268538"/>
          <p14:tracePt t="38993" x="7229475" y="2278063"/>
          <p14:tracePt t="39001" x="7289800" y="2286000"/>
          <p14:tracePt t="39009" x="7332663" y="2286000"/>
          <p14:tracePt t="39018" x="7391400" y="2293938"/>
          <p14:tracePt t="39025" x="7426325" y="2293938"/>
          <p14:tracePt t="39033" x="7477125" y="2293938"/>
          <p14:tracePt t="39041" x="7527925" y="2293938"/>
          <p14:tracePt t="39049" x="7553325" y="2293938"/>
          <p14:tracePt t="39057" x="7561263" y="2293938"/>
          <p14:tracePt t="39066" x="7578725" y="2293938"/>
          <p14:tracePt t="39320" x="7578725" y="2303463"/>
          <p14:tracePt t="39329" x="7561263" y="2328863"/>
          <p14:tracePt t="39337" x="7545388" y="2328863"/>
          <p14:tracePt t="39344" x="7510463" y="2362200"/>
          <p14:tracePt t="39353" x="7493000" y="2379663"/>
          <p14:tracePt t="39360" x="7459663" y="2405063"/>
          <p14:tracePt t="39369" x="7426325" y="2413000"/>
          <p14:tracePt t="39377" x="7391400" y="2438400"/>
          <p14:tracePt t="39385" x="7358063" y="2455863"/>
          <p14:tracePt t="39393" x="7315200" y="2481263"/>
          <p14:tracePt t="39403" x="7281863" y="2489200"/>
          <p14:tracePt t="39409" x="7239000" y="2516188"/>
          <p14:tracePt t="39417" x="7204075" y="2532063"/>
          <p14:tracePt t="39425" x="7188200" y="2541588"/>
          <p14:tracePt t="39433" x="7162800" y="2541588"/>
          <p14:tracePt t="39441" x="7153275" y="2541588"/>
          <p14:tracePt t="39449" x="7145338" y="2549525"/>
          <p14:tracePt t="39457" x="7137400" y="2549525"/>
          <p14:tracePt t="39641" x="7153275" y="2566988"/>
          <p14:tracePt t="39648" x="7204075" y="2566988"/>
          <p14:tracePt t="39657" x="7281863" y="2574925"/>
          <p14:tracePt t="39665" x="7348538" y="2582863"/>
          <p14:tracePt t="39673" x="7426325" y="2592388"/>
          <p14:tracePt t="39682" x="7493000" y="2592388"/>
          <p14:tracePt t="39689" x="7570788" y="2592388"/>
          <p14:tracePt t="39697" x="7612063" y="2592388"/>
          <p14:tracePt t="39705" x="7672388" y="2592388"/>
          <p14:tracePt t="39713" x="7688263" y="2592388"/>
          <p14:tracePt t="39721" x="7715250" y="2592388"/>
          <p14:tracePt t="39729" x="7723188" y="2592388"/>
          <p14:tracePt t="40233" x="7723188" y="2608263"/>
          <p14:tracePt t="40241" x="7705725" y="2617788"/>
          <p14:tracePt t="40248" x="7697788" y="2617788"/>
          <p14:tracePt t="40257" x="7672388" y="2633663"/>
          <p14:tracePt t="40265" x="7646988" y="2651125"/>
          <p14:tracePt t="40272" x="7629525" y="2660650"/>
          <p14:tracePt t="40283" x="7612063" y="2668588"/>
          <p14:tracePt t="40289" x="7596188" y="2668588"/>
          <p14:tracePt t="40298" x="7570788" y="2686050"/>
          <p14:tracePt t="40305" x="7553325" y="2693988"/>
          <p14:tracePt t="40313" x="7545388" y="2701925"/>
          <p14:tracePt t="40321" x="7527925" y="2711450"/>
          <p14:tracePt t="40329" x="7510463" y="2727325"/>
          <p14:tracePt t="40353" x="7502525" y="2727325"/>
          <p14:tracePt t="40369" x="7493000" y="2736850"/>
          <p14:tracePt t="40377" x="7477125" y="2744788"/>
          <p14:tracePt t="40385" x="7459663" y="2762250"/>
          <p14:tracePt t="40393" x="7459663" y="2770188"/>
          <p14:tracePt t="40402" x="7442200" y="2778125"/>
          <p14:tracePt t="40410" x="7416800" y="2805113"/>
          <p14:tracePt t="40418" x="7416800" y="2813050"/>
          <p14:tracePt t="40425" x="7383463" y="2830513"/>
          <p14:tracePt t="40433" x="7366000" y="2838450"/>
          <p14:tracePt t="40441" x="7332663" y="2855913"/>
          <p14:tracePt t="40448" x="7315200" y="2871788"/>
          <p14:tracePt t="40457" x="7307263" y="2881313"/>
          <p14:tracePt t="40465" x="7297738" y="2889250"/>
          <p14:tracePt t="40473" x="7281863" y="2889250"/>
          <p14:tracePt t="40481" x="7281863" y="2897188"/>
          <p14:tracePt t="40489" x="7272338" y="2906713"/>
          <p14:tracePt t="40498" x="7264400" y="2914650"/>
          <p14:tracePt t="40521" x="7256463" y="2914650"/>
          <p14:tracePt t="40529" x="7239000" y="2914650"/>
          <p14:tracePt t="40545" x="7229475" y="2922588"/>
          <p14:tracePt t="40553" x="7221538" y="2922588"/>
          <p14:tracePt t="40561" x="7213600" y="2932113"/>
          <p14:tracePt t="40577" x="7204075" y="2932113"/>
          <p14:tracePt t="40585" x="7196138" y="2932113"/>
          <p14:tracePt t="40601" x="7178675" y="2932113"/>
          <p14:tracePt t="40609" x="7170738" y="2940050"/>
          <p14:tracePt t="40697" x="7162800" y="2940050"/>
          <p14:tracePt t="40769" x="7153275" y="2949575"/>
          <p14:tracePt t="40777" x="7221538" y="2949575"/>
          <p14:tracePt t="40785" x="7340600" y="2957513"/>
          <p14:tracePt t="40793" x="7451725" y="2982913"/>
          <p14:tracePt t="40801" x="7553325" y="2990850"/>
          <p14:tracePt t="40809" x="7629525" y="2990850"/>
          <p14:tracePt t="40817" x="7715250" y="2990850"/>
          <p14:tracePt t="40825" x="7766050" y="2990850"/>
          <p14:tracePt t="40833" x="7799388" y="2990850"/>
          <p14:tracePt t="40841" x="7816850" y="2990850"/>
          <p14:tracePt t="41057" x="7799388" y="3000375"/>
          <p14:tracePt t="41064" x="7773988" y="3008313"/>
          <p14:tracePt t="41073" x="7740650" y="3033713"/>
          <p14:tracePt t="41081" x="7705725" y="3041650"/>
          <p14:tracePt t="41089" x="7662863" y="3051175"/>
          <p14:tracePt t="41099" x="7612063" y="3067050"/>
          <p14:tracePt t="41105" x="7561263" y="3094038"/>
          <p14:tracePt t="41114" x="7518400" y="3119438"/>
          <p14:tracePt t="41120" x="7467600" y="3144838"/>
          <p14:tracePt t="41129" x="7434263" y="3144838"/>
          <p14:tracePt t="41137" x="7383463" y="3178175"/>
          <p14:tracePt t="41145" x="7366000" y="3186113"/>
          <p14:tracePt t="41153" x="7332663" y="3195638"/>
          <p14:tracePt t="41161" x="7297738" y="3211513"/>
          <p14:tracePt t="41169" x="7256463" y="3228975"/>
          <p14:tracePt t="41177" x="7229475" y="3238500"/>
          <p14:tracePt t="41186" x="7188200" y="3254375"/>
          <p14:tracePt t="41193" x="7178675" y="3263900"/>
          <p14:tracePt t="41203" x="7153275" y="3271838"/>
          <p14:tracePt t="41209" x="7137400" y="3279775"/>
          <p14:tracePt t="41219" x="7127875" y="3279775"/>
          <p14:tracePt t="41225" x="7112000" y="3289300"/>
          <p14:tracePt t="41241" x="7102475" y="3297238"/>
          <p14:tracePt t="41393" x="7094538" y="3305175"/>
          <p14:tracePt t="41401" x="7112000" y="3322638"/>
          <p14:tracePt t="41409" x="7170738" y="3330575"/>
          <p14:tracePt t="41417" x="7256463" y="3348038"/>
          <p14:tracePt t="41425" x="7373938" y="3355975"/>
          <p14:tracePt t="41434" x="7485063" y="3355975"/>
          <p14:tracePt t="41440" x="7596188" y="3355975"/>
          <p14:tracePt t="41448" x="7697788" y="3355975"/>
          <p14:tracePt t="41457" x="7781925" y="3355975"/>
          <p14:tracePt t="41465" x="7867650" y="3355975"/>
          <p14:tracePt t="41472" x="7926388" y="3355975"/>
          <p14:tracePt t="41481" x="7951788" y="3355975"/>
          <p14:tracePt t="41489" x="7961313" y="3355975"/>
          <p14:tracePt t="42329" x="7969250" y="3365500"/>
          <p14:tracePt t="43161" x="7969250" y="3373438"/>
          <p14:tracePt t="43169" x="7969250" y="3382963"/>
          <p14:tracePt t="43177" x="7969250" y="3390900"/>
          <p14:tracePt t="43185" x="7969250" y="3398838"/>
          <p14:tracePt t="43193" x="7969250" y="3408363"/>
          <p14:tracePt t="43201" x="7969250" y="3416300"/>
          <p14:tracePt t="43209" x="7969250" y="3424238"/>
          <p14:tracePt t="43217" x="7951788" y="3449638"/>
          <p14:tracePt t="43225" x="7943850" y="3459163"/>
          <p14:tracePt t="43233" x="7918450" y="3467100"/>
          <p14:tracePt t="43241" x="7885113" y="3475038"/>
          <p14:tracePt t="43252" x="7859713" y="3484563"/>
          <p14:tracePt t="43257" x="7807325" y="3492500"/>
          <p14:tracePt t="43265" x="7773988" y="3502025"/>
          <p14:tracePt t="43273" x="7723188" y="3527425"/>
          <p14:tracePt t="43280" x="7688263" y="3527425"/>
          <p14:tracePt t="43288" x="7646988" y="3535363"/>
          <p14:tracePt t="43297" x="7637463" y="3535363"/>
          <p14:tracePt t="43305" x="7612063" y="3535363"/>
          <p14:tracePt t="43313" x="7596188" y="3543300"/>
          <p14:tracePt t="43331" x="7578725" y="3543300"/>
          <p14:tracePt t="43337" x="7553325" y="3543300"/>
          <p14:tracePt t="43424" x="7545388" y="3543300"/>
          <p14:tracePt t="43449" x="7527925" y="3543300"/>
          <p14:tracePt t="43481" x="7518400" y="3552825"/>
          <p14:tracePt t="43505" x="7510463" y="3560763"/>
          <p14:tracePt t="43561" x="7502525" y="3586163"/>
          <p14:tracePt t="43569" x="7493000" y="3594100"/>
          <p14:tracePt t="43577" x="7485063" y="3594100"/>
          <p14:tracePt t="43594" x="7485063" y="3603625"/>
          <p14:tracePt t="43601" x="7485063" y="3611563"/>
          <p14:tracePt t="43609" x="7477125" y="3611563"/>
          <p14:tracePt t="43617" x="7477125" y="3619500"/>
          <p14:tracePt t="43625" x="7459663" y="3636963"/>
          <p14:tracePt t="43641" x="7459663" y="3646488"/>
          <p14:tracePt t="43865" x="7459663" y="3654425"/>
          <p14:tracePt t="44017" x="7451725" y="3662363"/>
          <p14:tracePt t="44033" x="7442200" y="3662363"/>
          <p14:tracePt t="44049" x="7442200" y="3671888"/>
          <p14:tracePt t="44065" x="7442200" y="3679825"/>
          <p14:tracePt t="44081" x="7434263" y="3679825"/>
          <p14:tracePt t="44105" x="7426325" y="3687763"/>
          <p14:tracePt t="44137" x="7416800" y="3687763"/>
          <p14:tracePt t="44169" x="7416800" y="3697288"/>
          <p14:tracePt t="44177" x="7408863" y="3697288"/>
          <p14:tracePt t="44209" x="7400925" y="3697288"/>
          <p14:tracePt t="44249" x="7383463" y="3705225"/>
          <p14:tracePt t="44393" x="7391400" y="3705225"/>
          <p14:tracePt t="44401" x="7400925" y="3705225"/>
          <p14:tracePt t="44409" x="7434263" y="3705225"/>
          <p14:tracePt t="44417" x="7451725" y="3705225"/>
          <p14:tracePt t="44425" x="7477125" y="3705225"/>
          <p14:tracePt t="44433" x="7510463" y="3705225"/>
          <p14:tracePt t="44441" x="7527925" y="3705225"/>
          <p14:tracePt t="44449" x="7545388" y="3705225"/>
          <p14:tracePt t="44458" x="7561263" y="3705225"/>
          <p14:tracePt t="44465" x="7586663" y="3705225"/>
          <p14:tracePt t="47017" x="7596188" y="3705225"/>
          <p14:tracePt t="47025" x="7586663" y="3705225"/>
          <p14:tracePt t="47113" x="7578725" y="3697288"/>
          <p14:tracePt t="47128" x="7578725" y="3687763"/>
          <p14:tracePt t="47144" x="7570788" y="3679825"/>
          <p14:tracePt t="47153" x="7561263" y="3671888"/>
          <p14:tracePt t="47169" x="7553325" y="3654425"/>
          <p14:tracePt t="47177" x="7545388" y="3646488"/>
          <p14:tracePt t="47186" x="7535863" y="3629025"/>
          <p14:tracePt t="47193" x="7527925" y="3611563"/>
          <p14:tracePt t="47201" x="7510463" y="3594100"/>
          <p14:tracePt t="47209" x="7502525" y="3586163"/>
          <p14:tracePt t="47217" x="7485063" y="3560763"/>
          <p14:tracePt t="47225" x="7467600" y="3543300"/>
          <p14:tracePt t="47233" x="7451725" y="3517900"/>
          <p14:tracePt t="47241" x="7442200" y="3502025"/>
          <p14:tracePt t="47249" x="7434263" y="3492500"/>
          <p14:tracePt t="47257" x="7426325" y="3484563"/>
          <p14:tracePt t="47265" x="7426325" y="3467100"/>
          <p14:tracePt t="47273" x="7416800" y="3467100"/>
          <p14:tracePt t="47281" x="7416800" y="3459163"/>
          <p14:tracePt t="47336" x="7408863" y="3449638"/>
          <p14:tracePt t="47360" x="7408863" y="3441700"/>
          <p14:tracePt t="47409" x="7408863" y="3433763"/>
          <p14:tracePt t="47465" x="7400925" y="3408363"/>
          <p14:tracePt t="47481" x="7391400" y="3408363"/>
          <p14:tracePt t="47489" x="7383463" y="3398838"/>
          <p14:tracePt t="47497" x="7373938" y="3398838"/>
          <p14:tracePt t="47504" x="7366000" y="3398838"/>
          <p14:tracePt t="47513" x="7348538" y="3398838"/>
          <p14:tracePt t="47520" x="7332663" y="3398838"/>
          <p14:tracePt t="47529" x="7323138" y="3390900"/>
          <p14:tracePt t="47537" x="7289800" y="3373438"/>
          <p14:tracePt t="47545" x="7264400" y="3355975"/>
          <p14:tracePt t="47553" x="7229475" y="3330575"/>
          <p14:tracePt t="47561" x="7188200" y="3297238"/>
          <p14:tracePt t="47569" x="7127875" y="3246438"/>
          <p14:tracePt t="47578" x="7102475" y="3221038"/>
          <p14:tracePt t="47585" x="7051675" y="3170238"/>
          <p14:tracePt t="47594" x="7008813" y="3119438"/>
          <p14:tracePt t="47602" x="6967538" y="3067050"/>
          <p14:tracePt t="47609" x="6950075" y="3033713"/>
          <p14:tracePt t="47617" x="6907213" y="2982913"/>
          <p14:tracePt t="47624" x="6881813" y="2932113"/>
          <p14:tracePt t="47632" x="6848475" y="2881313"/>
          <p14:tracePt t="47641" x="6813550" y="2846388"/>
          <p14:tracePt t="47649" x="6762750" y="2770188"/>
          <p14:tracePt t="47657" x="6745288" y="2727325"/>
          <p14:tracePt t="47665" x="6737350" y="2719388"/>
          <p14:tracePt t="47673" x="6729413" y="2693988"/>
          <p14:tracePt t="47682" x="6719888" y="2686050"/>
          <p14:tracePt t="47689" x="6719888" y="2668588"/>
          <p14:tracePt t="47697" x="6711950" y="2651125"/>
          <p14:tracePt t="47705" x="6704013" y="2617788"/>
          <p14:tracePt t="47714" x="6694488" y="2617788"/>
          <p14:tracePt t="47721" x="6694488" y="2582863"/>
          <p14:tracePt t="47729" x="6694488" y="2566988"/>
          <p14:tracePt t="47737" x="6686550" y="2541588"/>
          <p14:tracePt t="47745" x="6678613" y="2524125"/>
          <p14:tracePt t="47753" x="6678613" y="2498725"/>
          <p14:tracePt t="47761" x="6661150" y="2489200"/>
          <p14:tracePt t="47769" x="6653213" y="2473325"/>
          <p14:tracePt t="47778" x="6643688" y="2447925"/>
          <p14:tracePt t="47785" x="6635750" y="2422525"/>
          <p14:tracePt t="47794" x="6626225" y="2397125"/>
          <p14:tracePt t="47801" x="6618288" y="2371725"/>
          <p14:tracePt t="47809" x="6610350" y="2344738"/>
          <p14:tracePt t="47817" x="6600825" y="2328863"/>
          <p14:tracePt t="47824" x="6584950" y="2311400"/>
          <p14:tracePt t="47832" x="6575425" y="2286000"/>
          <p14:tracePt t="47841" x="6567488" y="2268538"/>
          <p14:tracePt t="47849" x="6567488" y="2260600"/>
          <p14:tracePt t="47857" x="6559550" y="2252663"/>
          <p14:tracePt t="47873" x="6559550" y="2243138"/>
          <p14:tracePt t="47881" x="6559550" y="2235200"/>
          <p14:tracePt t="47898" x="6559550" y="2227263"/>
          <p14:tracePt t="47914" x="6559550" y="2209800"/>
          <p14:tracePt t="47921" x="6559550" y="2184400"/>
          <p14:tracePt t="47928" x="6559550" y="2174875"/>
          <p14:tracePt t="47937" x="6542088" y="2141538"/>
          <p14:tracePt t="47945" x="6542088" y="2133600"/>
          <p14:tracePt t="47953" x="6542088" y="2116138"/>
          <p14:tracePt t="47961" x="6542088" y="2108200"/>
          <p14:tracePt t="47969" x="6542088" y="2098675"/>
          <p14:tracePt t="48057" x="6550025" y="2082800"/>
          <p14:tracePt t="48073" x="6575425" y="2082800"/>
          <p14:tracePt t="48081" x="6575425" y="2073275"/>
          <p14:tracePt t="48265" x="6584950" y="2073275"/>
          <p14:tracePt t="48321" x="6600825" y="2073275"/>
          <p14:tracePt t="48329" x="6600825" y="2065338"/>
          <p14:tracePt t="48362" x="6610350" y="2055813"/>
          <p14:tracePt t="48409" x="6618288" y="2055813"/>
          <p14:tracePt t="48417" x="6618288" y="2047875"/>
          <p14:tracePt t="48449" x="6626225" y="2047875"/>
          <p14:tracePt t="48457" x="6635750" y="2039938"/>
          <p14:tracePt t="48481" x="6643688" y="2039938"/>
          <p14:tracePt t="48545" x="6653213" y="2030413"/>
          <p14:tracePt t="48626" x="6661150" y="2030413"/>
          <p14:tracePt t="48649" x="6661150" y="2022475"/>
          <p14:tracePt t="48657" x="6669088" y="2022475"/>
          <p14:tracePt t="48777" x="6678613" y="2022475"/>
          <p14:tracePt t="48784" x="6686550" y="2014538"/>
          <p14:tracePt t="49658" x="6686550" y="2005013"/>
          <p14:tracePt t="49921" x="6678613" y="2005013"/>
          <p14:tracePt t="49969" x="6669088" y="2005013"/>
          <p14:tracePt t="49984" x="6661150" y="2005013"/>
          <p14:tracePt t="50001" x="6643688" y="2030413"/>
          <p14:tracePt t="50009" x="6635750" y="2030413"/>
          <p14:tracePt t="50017" x="6635750" y="2047875"/>
          <p14:tracePt t="50025" x="6626225" y="2065338"/>
          <p14:tracePt t="50033" x="6626225" y="2073275"/>
          <p14:tracePt t="50041" x="6626225" y="2082800"/>
          <p14:tracePt t="50049" x="6610350" y="2098675"/>
          <p14:tracePt t="50057" x="6610350" y="2108200"/>
          <p14:tracePt t="50065" x="6600825" y="2124075"/>
          <p14:tracePt t="50081" x="6600825" y="2149475"/>
          <p14:tracePt t="50088" x="6592888" y="2166938"/>
          <p14:tracePt t="50105" x="6592888" y="2174875"/>
          <p14:tracePt t="50113" x="6584950" y="2192338"/>
          <p14:tracePt t="50121" x="6575425" y="2200275"/>
          <p14:tracePt t="50129" x="6567488" y="2217738"/>
          <p14:tracePt t="50136" x="6567488" y="2235200"/>
          <p14:tracePt t="50146" x="6559550" y="2252663"/>
          <p14:tracePt t="50153" x="6559550" y="2268538"/>
          <p14:tracePt t="50160" x="6559550" y="2286000"/>
          <p14:tracePt t="50169" x="6542088" y="2303463"/>
          <p14:tracePt t="50178" x="6542088" y="2319338"/>
          <p14:tracePt t="50185" x="6542088" y="2344738"/>
          <p14:tracePt t="50193" x="6534150" y="2362200"/>
          <p14:tracePt t="50201" x="6524625" y="2379663"/>
          <p14:tracePt t="50210" x="6524625" y="2405063"/>
          <p14:tracePt t="50217" x="6524625" y="2413000"/>
          <p14:tracePt t="50225" x="6524625" y="2438400"/>
          <p14:tracePt t="50233" x="6516688" y="2447925"/>
          <p14:tracePt t="50240" x="6516688" y="2463800"/>
          <p14:tracePt t="50248" x="6516688" y="2481263"/>
          <p14:tracePt t="50257" x="6516688" y="2516188"/>
          <p14:tracePt t="50273" x="6508750" y="2541588"/>
          <p14:tracePt t="50280" x="6508750" y="2557463"/>
          <p14:tracePt t="50288" x="6508750" y="2582863"/>
          <p14:tracePt t="50297" x="6508750" y="2600325"/>
          <p14:tracePt t="50305" x="6491288" y="2643188"/>
          <p14:tracePt t="50313" x="6491288" y="2651125"/>
          <p14:tracePt t="50321" x="6491288" y="2668588"/>
          <p14:tracePt t="50329" x="6491288" y="2701925"/>
          <p14:tracePt t="50337" x="6491288" y="2727325"/>
          <p14:tracePt t="50345" x="6491288" y="2752725"/>
          <p14:tracePt t="50353" x="6491288" y="2787650"/>
          <p14:tracePt t="50360" x="6491288" y="2820988"/>
          <p14:tracePt t="50368" x="6491288" y="2830513"/>
          <p14:tracePt t="50377" x="6491288" y="2863850"/>
          <p14:tracePt t="50384" x="6491288" y="2897188"/>
          <p14:tracePt t="50393" x="6491288" y="2906713"/>
          <p14:tracePt t="50401" x="6491288" y="2932113"/>
          <p14:tracePt t="50411" x="6491288" y="2940050"/>
          <p14:tracePt t="50417" x="6491288" y="2957513"/>
          <p14:tracePt t="50427" x="6491288" y="2965450"/>
          <p14:tracePt t="50432" x="6499225" y="2974975"/>
          <p14:tracePt t="50441" x="6508750" y="2982913"/>
          <p14:tracePt t="50449" x="6508750" y="3008313"/>
          <p14:tracePt t="50457" x="6508750" y="3025775"/>
          <p14:tracePt t="50465" x="6508750" y="3041650"/>
          <p14:tracePt t="50473" x="6516688" y="3067050"/>
          <p14:tracePt t="50481" x="6516688" y="3076575"/>
          <p14:tracePt t="50489" x="6534150" y="3109913"/>
          <p14:tracePt t="50504" x="6542088" y="3135313"/>
          <p14:tracePt t="50513" x="6542088" y="3152775"/>
          <p14:tracePt t="50569" x="6542088" y="3160713"/>
          <p14:tracePt t="50577" x="6542088" y="3186113"/>
          <p14:tracePt t="50593" x="6542088" y="3195638"/>
          <p14:tracePt t="50601" x="6542088" y="3211513"/>
          <p14:tracePt t="50625" x="6542088" y="3221038"/>
          <p14:tracePt t="50641" x="6550025" y="3228975"/>
          <p14:tracePt t="50656" x="6567488" y="3246438"/>
          <p14:tracePt t="50761" x="6592888" y="3271838"/>
          <p14:tracePt t="50769" x="6626225" y="3297238"/>
          <p14:tracePt t="50776" x="6661150" y="3305175"/>
          <p14:tracePt t="50785" x="6719888" y="3340100"/>
          <p14:tracePt t="50793" x="6754813" y="3355975"/>
          <p14:tracePt t="50801" x="6813550" y="3365500"/>
          <p14:tracePt t="50810" x="6838950" y="3382963"/>
          <p14:tracePt t="50817" x="6881813" y="3398838"/>
          <p14:tracePt t="50827" x="6899275" y="3398838"/>
          <p14:tracePt t="50833" x="6924675" y="3398838"/>
          <p14:tracePt t="50889" x="6932613" y="3398838"/>
          <p14:tracePt t="50897" x="6950075" y="3398838"/>
          <p14:tracePt t="50905" x="7000875" y="3408363"/>
          <p14:tracePt t="50913" x="7051675" y="3408363"/>
          <p14:tracePt t="50921" x="7112000" y="3408363"/>
          <p14:tracePt t="50929" x="7170738" y="3433763"/>
          <p14:tracePt t="50937" x="7229475" y="3433763"/>
          <p14:tracePt t="50945" x="7307263" y="3433763"/>
          <p14:tracePt t="50953" x="7358063" y="3433763"/>
          <p14:tracePt t="50961" x="7477125" y="3433763"/>
          <p14:tracePt t="50969" x="7527925" y="3433763"/>
          <p14:tracePt t="50977" x="7612063" y="3433763"/>
          <p14:tracePt t="50985" x="7662863" y="3433763"/>
          <p14:tracePt t="50993" x="7705725" y="3433763"/>
          <p14:tracePt t="51097" x="7731125" y="3433763"/>
          <p14:tracePt t="51105" x="7748588" y="3424238"/>
          <p14:tracePt t="51113" x="7773988" y="3424238"/>
          <p14:tracePt t="51120" x="7799388" y="3416300"/>
          <p14:tracePt t="51130" x="7816850" y="3416300"/>
          <p14:tracePt t="51137" x="7842250" y="3416300"/>
          <p14:tracePt t="51146" x="7859713" y="3398838"/>
          <p14:tracePt t="51152" x="7875588" y="3398838"/>
          <p14:tracePt t="51169" x="7893050" y="3398838"/>
          <p14:tracePt t="51217" x="7900988" y="3398838"/>
          <p14:tracePt t="51241" x="7926388" y="3398838"/>
          <p14:tracePt t="51249" x="7961313" y="3390900"/>
          <p14:tracePt t="51257" x="7969250" y="3382963"/>
          <p14:tracePt t="51265" x="7994650" y="3373438"/>
          <p14:tracePt t="51273" x="8012113" y="3355975"/>
          <p14:tracePt t="51281" x="8037513" y="3340100"/>
          <p14:tracePt t="51289" x="8070850" y="3314700"/>
          <p14:tracePt t="51305" x="8080375" y="3305175"/>
          <p14:tracePt t="51313" x="8096250" y="3289300"/>
          <p14:tracePt t="51321" x="8113713" y="3271838"/>
          <p14:tracePt t="51329" x="8113713" y="3263900"/>
          <p14:tracePt t="51337" x="8121650" y="3246438"/>
          <p14:tracePt t="51346" x="8121650" y="3221038"/>
          <p14:tracePt t="51352" x="8121650" y="3211513"/>
          <p14:tracePt t="51363" x="8121650" y="3178175"/>
          <p14:tracePt t="51369" x="8139113" y="3144838"/>
          <p14:tracePt t="51376" x="8164513" y="3094038"/>
          <p14:tracePt t="51384" x="8174038" y="3051175"/>
          <p14:tracePt t="51394" x="8181975" y="3016250"/>
          <p14:tracePt t="51401" x="8199438" y="2982913"/>
          <p14:tracePt t="51410" x="8215313" y="2932113"/>
          <p14:tracePt t="51417" x="8232775" y="2897188"/>
          <p14:tracePt t="51428" x="8240713" y="2863850"/>
          <p14:tracePt t="51432" x="8250238" y="2838450"/>
          <p14:tracePt t="51441" x="8258175" y="2805113"/>
          <p14:tracePt t="51449" x="8275638" y="2770188"/>
          <p14:tracePt t="51457" x="8283575" y="2693988"/>
          <p14:tracePt t="51464" x="8291513" y="2651125"/>
          <p14:tracePt t="51473" x="8291513" y="2625725"/>
          <p14:tracePt t="51480" x="8291513" y="2592388"/>
          <p14:tracePt t="51488" x="8291513" y="2557463"/>
          <p14:tracePt t="51497" x="8291513" y="2549525"/>
          <p14:tracePt t="51504" x="8291513" y="2516188"/>
          <p14:tracePt t="51513" x="8291513" y="2489200"/>
          <p14:tracePt t="51520" x="8291513" y="2481263"/>
          <p14:tracePt t="51530" x="8291513" y="2455863"/>
          <p14:tracePt t="51536" x="8291513" y="2438400"/>
          <p14:tracePt t="51545" x="8291513" y="2422525"/>
          <p14:tracePt t="51552" x="8291513" y="2405063"/>
          <p14:tracePt t="51561" x="8291513" y="2371725"/>
          <p14:tracePt t="51568" x="8291513" y="2362200"/>
          <p14:tracePt t="51577" x="8291513" y="2336800"/>
          <p14:tracePt t="51584" x="8291513" y="2328863"/>
          <p14:tracePt t="51593" x="8291513" y="2293938"/>
          <p14:tracePt t="51600" x="8291513" y="2268538"/>
          <p14:tracePt t="51608" x="8291513" y="2260600"/>
          <p14:tracePt t="51616" x="8291513" y="2227263"/>
          <p14:tracePt t="51626" x="8291513" y="2192338"/>
          <p14:tracePt t="51632" x="8283575" y="2166938"/>
          <p14:tracePt t="51641" x="8275638" y="2149475"/>
          <p14:tracePt t="51648" x="8266113" y="2141538"/>
          <p14:tracePt t="51658" x="8266113" y="2133600"/>
          <p14:tracePt t="51665" x="8258175" y="2124075"/>
          <p14:tracePt t="51761" x="8250238" y="2124075"/>
          <p14:tracePt t="51768" x="8250238" y="2116138"/>
          <p14:tracePt t="51785" x="8240713" y="2108200"/>
          <p14:tracePt t="51808" x="8224838" y="2108200"/>
          <p14:tracePt t="51817" x="8207375" y="2098675"/>
          <p14:tracePt t="51825" x="8174038" y="2090738"/>
          <p14:tracePt t="51833" x="8156575" y="2090738"/>
          <p14:tracePt t="51841" x="8113713" y="2073275"/>
          <p14:tracePt t="51849" x="8080375" y="2065338"/>
          <p14:tracePt t="51857" x="8054975" y="2065338"/>
          <p14:tracePt t="51865" x="8020050" y="2055813"/>
          <p14:tracePt t="51873" x="7986713" y="2055813"/>
          <p14:tracePt t="51881" x="7961313" y="2047875"/>
          <p14:tracePt t="52401" x="7951788" y="2047875"/>
          <p14:tracePt t="52417" x="7943850" y="2047875"/>
          <p14:tracePt t="52433" x="7935913" y="2047875"/>
          <p14:tracePt t="52449" x="7926388" y="2055813"/>
          <p14:tracePt t="52457" x="7910513" y="2073275"/>
          <p14:tracePt t="52481" x="7900988" y="2082800"/>
          <p14:tracePt t="52497" x="7900988" y="2090738"/>
          <p14:tracePt t="52521" x="7893050" y="2098675"/>
          <p14:tracePt t="52561" x="7893050" y="2108200"/>
          <p14:tracePt t="52577" x="7885113" y="2124075"/>
          <p14:tracePt t="52729" x="7885113" y="2133600"/>
          <p14:tracePt t="52745" x="7875588" y="2141538"/>
          <p14:tracePt t="52777" x="7875588" y="2149475"/>
          <p14:tracePt t="52784" x="7875588" y="2159000"/>
          <p14:tracePt t="52793" x="7875588" y="2166938"/>
          <p14:tracePt t="52800" x="7867650" y="2184400"/>
          <p14:tracePt t="52809" x="7867650" y="2200275"/>
          <p14:tracePt t="52817" x="7859713" y="2243138"/>
          <p14:tracePt t="52825" x="7859713" y="2278063"/>
          <p14:tracePt t="52833" x="7859713" y="2336800"/>
          <p14:tracePt t="52842" x="7859713" y="2422525"/>
          <p14:tracePt t="52849" x="7859713" y="2524125"/>
          <p14:tracePt t="52857" x="7893050" y="2617788"/>
          <p14:tracePt t="52865" x="7918450" y="2701925"/>
          <p14:tracePt t="52873" x="7935913" y="2778125"/>
          <p14:tracePt t="52895" x="7986713" y="2871788"/>
          <p14:tracePt t="52897" x="8020050" y="2922588"/>
          <p14:tracePt t="52905" x="8037513" y="2949575"/>
          <p14:tracePt t="52913" x="8054975" y="2990850"/>
          <p14:tracePt t="52921" x="8070850" y="3016250"/>
          <p14:tracePt t="52929" x="8080375" y="3041650"/>
          <p14:tracePt t="52945" x="8080375" y="3059113"/>
          <p14:tracePt t="54569" x="8080375" y="3067050"/>
          <p14:tracePt t="54833" x="8088313" y="3076575"/>
          <p14:tracePt t="54840" x="8088313" y="3101975"/>
          <p14:tracePt t="54849" x="8088313" y="3135313"/>
          <p14:tracePt t="54857" x="8096250" y="3152775"/>
          <p14:tracePt t="54864" x="8096250" y="3195638"/>
          <p14:tracePt t="54874" x="8113713" y="3228975"/>
          <p14:tracePt t="54880" x="8113713" y="3279775"/>
          <p14:tracePt t="54889" x="8113713" y="3305175"/>
          <p14:tracePt t="54897" x="8113713" y="3340100"/>
          <p14:tracePt t="54911" x="8113713" y="3355975"/>
          <p14:tracePt t="54921" x="8113713" y="3373438"/>
          <p14:tracePt t="54945" x="8113713" y="3382963"/>
          <p14:tracePt t="54961" x="8113713" y="3390900"/>
          <p14:tracePt t="54969" x="8113713" y="3398838"/>
          <p14:tracePt t="54977" x="8113713" y="3408363"/>
          <p14:tracePt t="55073" x="8113713" y="3416300"/>
          <p14:tracePt t="55081" x="8113713" y="3424238"/>
          <p14:tracePt t="55089" x="8113713" y="3433763"/>
          <p14:tracePt t="55104" x="8113713" y="3449638"/>
          <p14:tracePt t="55401" x="8113713" y="3459163"/>
          <p14:tracePt t="55417" x="8113713" y="3449638"/>
          <p14:tracePt t="55425" x="8105775" y="3433763"/>
          <p14:tracePt t="55433" x="8105775" y="3416300"/>
          <p14:tracePt t="55440" x="8105775" y="3398838"/>
          <p14:tracePt t="55449" x="8096250" y="3373438"/>
          <p14:tracePt t="55457" x="8088313" y="3373438"/>
          <p14:tracePt t="55465" x="8088313" y="3365500"/>
          <p14:tracePt t="55474" x="8088313" y="3348038"/>
          <p14:tracePt t="55489" x="8080375" y="3340100"/>
          <p14:tracePt t="55505" x="8080375" y="3330575"/>
          <p14:tracePt t="55529" x="8080375" y="3322638"/>
          <p14:tracePt t="55569" x="8080375" y="3314700"/>
          <p14:tracePt t="55761" x="8080375" y="3305175"/>
          <p14:tracePt t="55793" x="8080375" y="3289300"/>
          <p14:tracePt t="55809" x="8088313" y="3279775"/>
          <p14:tracePt t="55857" x="8096250" y="3279775"/>
          <p14:tracePt t="55881" x="8096250" y="3271838"/>
          <p14:tracePt t="55897" x="8105775" y="3246438"/>
          <p14:tracePt t="55907" x="8113713" y="3246438"/>
          <p14:tracePt t="55921" x="8121650" y="3238500"/>
          <p14:tracePt t="56177" x="8121650" y="3228975"/>
          <p14:tracePt t="57177" x="8131175" y="3246438"/>
          <p14:tracePt t="57184" x="8131175" y="3271838"/>
          <p14:tracePt t="57192" x="8131175" y="3305175"/>
          <p14:tracePt t="57200" x="8139113" y="3340100"/>
          <p14:tracePt t="57209" x="8147050" y="3398838"/>
          <p14:tracePt t="57216" x="8156575" y="3441700"/>
          <p14:tracePt t="57226" x="8164513" y="3475038"/>
          <p14:tracePt t="57233" x="8164513" y="3509963"/>
          <p14:tracePt t="57242" x="8164513" y="3527425"/>
          <p14:tracePt t="57248" x="8174038" y="3543300"/>
          <p14:tracePt t="57256" x="8174038" y="3560763"/>
          <p14:tracePt t="57265" x="8174038" y="3568700"/>
          <p14:tracePt t="57281" x="8174038" y="3578225"/>
          <p14:tracePt t="57290" x="8174038" y="3586163"/>
          <p14:tracePt t="57307" x="8174038" y="3603625"/>
          <p14:tracePt t="57313" x="8174038" y="3611563"/>
          <p14:tracePt t="57329" x="8164513" y="3629025"/>
          <p14:tracePt t="57344" x="8156575" y="3636963"/>
          <p14:tracePt t="57721" x="8164513" y="3636963"/>
          <p14:tracePt t="57729" x="8181975" y="3654425"/>
          <p14:tracePt t="57737" x="8199438" y="3654425"/>
          <p14:tracePt t="57745" x="8215313" y="3654425"/>
          <p14:tracePt t="57753" x="8240713" y="3662363"/>
          <p14:tracePt t="57761" x="8266113" y="3662363"/>
          <p14:tracePt t="57769" x="8283575" y="3679825"/>
          <p14:tracePt t="57777" x="8301038" y="3679825"/>
          <p14:tracePt t="57785" x="8308975" y="3679825"/>
          <p14:tracePt t="57793" x="8326438" y="3679825"/>
          <p14:tracePt t="57817" x="8334375" y="3679825"/>
          <p14:tracePt t="57867" x="8343900" y="3679825"/>
          <p14:tracePt t="57889" x="8359775" y="3679825"/>
          <p14:tracePt t="57898" x="8377238" y="3671888"/>
          <p14:tracePt t="57906" x="8377238" y="3662363"/>
          <p14:tracePt t="57913" x="8385175" y="3662363"/>
          <p14:tracePt t="57929" x="8402638" y="3636963"/>
          <p14:tracePt t="57937" x="8402638" y="3629025"/>
          <p14:tracePt t="57945" x="8410575" y="3611563"/>
          <p14:tracePt t="57953" x="8420100" y="3586163"/>
          <p14:tracePt t="57961" x="8435975" y="3535363"/>
          <p14:tracePt t="57969" x="8435975" y="3475038"/>
          <p14:tracePt t="57977" x="8462963" y="3390900"/>
          <p14:tracePt t="57985" x="8462963" y="3152775"/>
          <p14:tracePt t="57993" x="8496300" y="3033713"/>
          <p14:tracePt t="58001" x="8521700" y="2871788"/>
          <p14:tracePt t="58009" x="8547100" y="2711450"/>
          <p14:tracePt t="58017" x="8572500" y="2549525"/>
          <p14:tracePt t="58027" x="8580438" y="2371725"/>
          <p14:tracePt t="58033" x="8623300" y="2235200"/>
          <p14:tracePt t="58042" x="8632825" y="2141538"/>
          <p14:tracePt t="58049" x="8666163" y="2065338"/>
          <p14:tracePt t="58056" x="8699500" y="1989138"/>
          <p14:tracePt t="58065" x="8724900" y="1938338"/>
          <p14:tracePt t="58073" x="8734425" y="1885950"/>
          <p14:tracePt t="58080" x="8742363" y="1878013"/>
          <p14:tracePt t="58088" x="8759825" y="1852613"/>
          <p14:tracePt t="58096" x="8767763" y="1835150"/>
          <p14:tracePt t="58192" x="8767763" y="1885950"/>
          <p14:tracePt t="58200" x="8750300" y="1979613"/>
          <p14:tracePt t="58208" x="8750300" y="2030413"/>
          <p14:tracePt t="58216" x="8742363" y="2073275"/>
          <p14:tracePt t="58224" x="8716963" y="2133600"/>
          <p14:tracePt t="58232" x="8709025" y="2166938"/>
          <p14:tracePt t="58241" x="8699500" y="2200275"/>
          <p14:tracePt t="58249" x="8691563" y="2235200"/>
          <p14:tracePt t="58260" x="8674100" y="2268538"/>
          <p14:tracePt t="58265" x="8666163" y="2311400"/>
          <p14:tracePt t="58273" x="8658225" y="2362200"/>
          <p14:tracePt t="58281" x="8658225" y="2405063"/>
          <p14:tracePt t="58289" x="8658225" y="2447925"/>
          <p14:tracePt t="58297" x="8658225" y="2489200"/>
          <p14:tracePt t="58306" x="8658225" y="2516188"/>
          <p14:tracePt t="58313" x="8658225" y="2549525"/>
          <p14:tracePt t="58322" x="8658225" y="2566988"/>
          <p14:tracePt t="58329" x="8658225" y="2582863"/>
          <p14:tracePt t="58337" x="8658225" y="2600325"/>
          <p14:tracePt t="58345" x="8658225" y="2617788"/>
          <p14:tracePt t="58353" x="8658225" y="2633663"/>
          <p14:tracePt t="58361" x="8658225" y="2660650"/>
          <p14:tracePt t="58369" x="8658225" y="2668588"/>
          <p14:tracePt t="58377" x="8658225" y="2676525"/>
          <p14:tracePt t="58385" x="8658225" y="2693988"/>
          <p14:tracePt t="58393" x="8658225" y="2701925"/>
          <p14:tracePt t="58401" x="8658225" y="2711450"/>
          <p14:tracePt t="58410" x="8658225" y="2727325"/>
          <p14:tracePt t="58417" x="8658225" y="2744788"/>
          <p14:tracePt t="58425" x="8658225" y="2752725"/>
          <p14:tracePt t="58433" x="8666163" y="2762250"/>
          <p14:tracePt t="58457" x="8674100" y="2770188"/>
          <p14:tracePt t="58705" x="8674100" y="2778125"/>
          <p14:tracePt t="58713" x="8683625" y="2778125"/>
          <p14:tracePt t="58721" x="8691563" y="2778125"/>
          <p14:tracePt t="58729" x="8699500" y="2770188"/>
          <p14:tracePt t="58737" x="8709025" y="2762250"/>
          <p14:tracePt t="58745" x="8716963" y="2752725"/>
          <p14:tracePt t="58753" x="8734425" y="2736850"/>
          <p14:tracePt t="58761" x="8742363" y="2719388"/>
          <p14:tracePt t="58769" x="8742363" y="2711450"/>
          <p14:tracePt t="58777" x="8767763" y="2686050"/>
          <p14:tracePt t="58785" x="8785225" y="2651125"/>
          <p14:tracePt t="58793" x="8836025" y="2566988"/>
          <p14:tracePt t="58801" x="8886825" y="2489200"/>
          <p14:tracePt t="58809" x="8929688" y="2405063"/>
          <p14:tracePt t="58817" x="8955088" y="2260600"/>
          <p14:tracePt t="58825" x="8980488" y="2141538"/>
          <p14:tracePt t="58833" x="8988425" y="2073275"/>
          <p14:tracePt t="58843" x="8988425" y="1989138"/>
          <p14:tracePt t="58849" x="8988425" y="1911350"/>
          <p14:tracePt t="58858" x="8988425" y="1827213"/>
          <p14:tracePt t="58865" x="8988425" y="1725613"/>
          <p14:tracePt t="58873" x="8955088" y="1622425"/>
          <p14:tracePt t="58880" x="8878888" y="1495425"/>
          <p14:tracePt t="58889" x="8742363" y="1308100"/>
          <p14:tracePt t="58908" x="8326438" y="968375"/>
          <p14:tracePt t="58914" x="8012113" y="808038"/>
          <p14:tracePt t="58923" x="7629525" y="654050"/>
          <p14:tracePt t="58929" x="7059613" y="509588"/>
          <p14:tracePt t="58937" x="6465888" y="382588"/>
          <p14:tracePt t="58945" x="5751513" y="220663"/>
          <p14:tracePt t="58953" x="5021263" y="111125"/>
          <p14:tracePt t="58961" x="4230688"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906002-4957-4E0C-B1F9-E4A76FC4C318}"/>
              </a:ext>
            </a:extLst>
          </p:cNvPr>
          <p:cNvSpPr txBox="1"/>
          <p:nvPr/>
        </p:nvSpPr>
        <p:spPr>
          <a:xfrm>
            <a:off x="2607012" y="340468"/>
            <a:ext cx="7179013" cy="707886"/>
          </a:xfrm>
          <a:prstGeom prst="rect">
            <a:avLst/>
          </a:prstGeom>
          <a:noFill/>
        </p:spPr>
        <p:txBody>
          <a:bodyPr wrap="square" rtlCol="0">
            <a:spAutoFit/>
          </a:bodyPr>
          <a:lstStyle/>
          <a:p>
            <a:pPr algn="ctr"/>
            <a:r>
              <a:rPr lang="en-US" sz="4000" b="1" dirty="0">
                <a:solidFill>
                  <a:schemeClr val="bg1"/>
                </a:solidFill>
              </a:rPr>
              <a:t>Data Set Analysis And Cleaning</a:t>
            </a:r>
            <a:endParaRPr lang="en-IN" sz="4000" b="1" dirty="0">
              <a:solidFill>
                <a:schemeClr val="bg1"/>
              </a:solidFill>
            </a:endParaRPr>
          </a:p>
        </p:txBody>
      </p:sp>
      <p:sp>
        <p:nvSpPr>
          <p:cNvPr id="3" name="TextBox 2">
            <a:extLst>
              <a:ext uri="{FF2B5EF4-FFF2-40B4-BE49-F238E27FC236}">
                <a16:creationId xmlns:a16="http://schemas.microsoft.com/office/drawing/2014/main" id="{F9802EEA-4AE1-4E54-97BC-6B815C76AB74}"/>
              </a:ext>
            </a:extLst>
          </p:cNvPr>
          <p:cNvSpPr txBox="1"/>
          <p:nvPr/>
        </p:nvSpPr>
        <p:spPr>
          <a:xfrm>
            <a:off x="434502" y="2373547"/>
            <a:ext cx="6786201" cy="218521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cs typeface="Aharoni" panose="02010803020104030203" pitchFamily="2" charset="-79"/>
              </a:rPr>
              <a:t>150 </a:t>
            </a:r>
            <a:r>
              <a:rPr lang="en-US" sz="2400" dirty="0">
                <a:solidFill>
                  <a:schemeClr val="bg1"/>
                </a:solidFill>
                <a:cs typeface="Calibri" panose="020F0502020204030204" pitchFamily="34" charset="0"/>
              </a:rPr>
              <a:t>observations</a:t>
            </a:r>
            <a:r>
              <a:rPr lang="en-US" sz="2400" dirty="0">
                <a:solidFill>
                  <a:schemeClr val="bg1"/>
                </a:solidFill>
                <a:cs typeface="Aharoni" panose="02010803020104030203" pitchFamily="2" charset="-79"/>
              </a:rPr>
              <a:t> (50 of each class)</a:t>
            </a:r>
          </a:p>
          <a:p>
            <a:pPr marL="285750" indent="-285750">
              <a:buFont typeface="Arial" panose="020B0604020202020204" pitchFamily="34" charset="0"/>
              <a:buChar char="•"/>
            </a:pPr>
            <a:r>
              <a:rPr lang="en-US" sz="2400" dirty="0">
                <a:solidFill>
                  <a:schemeClr val="bg1"/>
                </a:solidFill>
                <a:cs typeface="Aharoni" panose="02010803020104030203" pitchFamily="2" charset="-79"/>
              </a:rPr>
              <a:t>ID column Dropped</a:t>
            </a:r>
          </a:p>
          <a:p>
            <a:pPr marL="285750" indent="-285750">
              <a:buFont typeface="Arial" panose="020B0604020202020204" pitchFamily="34" charset="0"/>
              <a:buChar char="•"/>
            </a:pPr>
            <a:r>
              <a:rPr lang="en-US" sz="2400" dirty="0">
                <a:solidFill>
                  <a:schemeClr val="bg1"/>
                </a:solidFill>
                <a:cs typeface="Aharoni" panose="02010803020104030203" pitchFamily="2" charset="-79"/>
              </a:rPr>
              <a:t>4 Continuous features and one Categorical feature</a:t>
            </a:r>
          </a:p>
          <a:p>
            <a:pPr marL="285750" indent="-285750">
              <a:buFont typeface="Arial" panose="020B0604020202020204" pitchFamily="34" charset="0"/>
              <a:buChar char="•"/>
            </a:pPr>
            <a:r>
              <a:rPr lang="en-US" sz="2400" dirty="0">
                <a:solidFill>
                  <a:schemeClr val="bg1"/>
                </a:solidFill>
                <a:cs typeface="Aharoni" panose="02010803020104030203" pitchFamily="2" charset="-79"/>
              </a:rPr>
              <a:t>No Null or missing values found</a:t>
            </a:r>
          </a:p>
          <a:p>
            <a:pPr marL="285750" indent="-285750">
              <a:buFont typeface="Arial" panose="020B0604020202020204" pitchFamily="34" charset="0"/>
              <a:buChar char="•"/>
            </a:pPr>
            <a:endParaRPr lang="en-US" sz="2400" dirty="0">
              <a:solidFill>
                <a:schemeClr val="bg1"/>
              </a:solidFill>
              <a:cs typeface="Aharoni" panose="02010803020104030203" pitchFamily="2" charset="-79"/>
            </a:endParaRPr>
          </a:p>
          <a:p>
            <a:pPr marL="285750" indent="-285750">
              <a:buFont typeface="Arial" panose="020B0604020202020204" pitchFamily="34" charset="0"/>
              <a:buChar char="•"/>
            </a:pPr>
            <a:endParaRPr lang="en-IN" sz="1600" dirty="0">
              <a:solidFill>
                <a:schemeClr val="bg1"/>
              </a:solidFill>
              <a:cs typeface="Aharoni" panose="02010803020104030203" pitchFamily="2" charset="-79"/>
            </a:endParaRPr>
          </a:p>
        </p:txBody>
      </p:sp>
      <p:pic>
        <p:nvPicPr>
          <p:cNvPr id="3074" name="Picture 2">
            <a:extLst>
              <a:ext uri="{FF2B5EF4-FFF2-40B4-BE49-F238E27FC236}">
                <a16:creationId xmlns:a16="http://schemas.microsoft.com/office/drawing/2014/main" id="{3088A9E5-F7E0-4B7B-B5AB-F57757BBC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704" y="1828242"/>
            <a:ext cx="4291575" cy="320151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77BF4FD-178F-49E8-8963-87D022D1A7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55779207"/>
      </p:ext>
    </p:extLst>
  </p:cSld>
  <p:clrMapOvr>
    <a:masterClrMapping/>
  </p:clrMapOvr>
  <mc:AlternateContent xmlns:mc="http://schemas.openxmlformats.org/markup-compatibility/2006" xmlns:p14="http://schemas.microsoft.com/office/powerpoint/2010/main">
    <mc:Choice Requires="p14">
      <p:transition spd="slow" p14:dur="2000" advTm="38230"/>
    </mc:Choice>
    <mc:Fallback xmlns="">
      <p:transition spd="slow" advTm="3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A9AC7-10B6-44AA-A831-44E3CAE31716}"/>
              </a:ext>
            </a:extLst>
          </p:cNvPr>
          <p:cNvSpPr txBox="1"/>
          <p:nvPr/>
        </p:nvSpPr>
        <p:spPr>
          <a:xfrm>
            <a:off x="1994627" y="156962"/>
            <a:ext cx="7373566" cy="707886"/>
          </a:xfrm>
          <a:prstGeom prst="rect">
            <a:avLst/>
          </a:prstGeom>
          <a:noFill/>
        </p:spPr>
        <p:txBody>
          <a:bodyPr wrap="square" rtlCol="0">
            <a:spAutoFit/>
          </a:bodyPr>
          <a:lstStyle/>
          <a:p>
            <a:pPr algn="ctr"/>
            <a:r>
              <a:rPr lang="en-US" sz="4000" b="1" dirty="0">
                <a:solidFill>
                  <a:schemeClr val="bg1"/>
                </a:solidFill>
              </a:rPr>
              <a:t>Exploratory Data Analysis</a:t>
            </a:r>
            <a:endParaRPr lang="en-IN" sz="4000" b="1" dirty="0">
              <a:solidFill>
                <a:schemeClr val="bg1"/>
              </a:solidFill>
            </a:endParaRPr>
          </a:p>
        </p:txBody>
      </p:sp>
      <p:sp>
        <p:nvSpPr>
          <p:cNvPr id="3" name="TextBox 2">
            <a:extLst>
              <a:ext uri="{FF2B5EF4-FFF2-40B4-BE49-F238E27FC236}">
                <a16:creationId xmlns:a16="http://schemas.microsoft.com/office/drawing/2014/main" id="{707836E3-E8C7-48A6-9082-F8BCFC6961DA}"/>
              </a:ext>
            </a:extLst>
          </p:cNvPr>
          <p:cNvSpPr txBox="1"/>
          <p:nvPr/>
        </p:nvSpPr>
        <p:spPr>
          <a:xfrm>
            <a:off x="359924" y="2736502"/>
            <a:ext cx="4562273" cy="1815882"/>
          </a:xfrm>
          <a:prstGeom prst="rect">
            <a:avLst/>
          </a:prstGeom>
          <a:noFill/>
        </p:spPr>
        <p:txBody>
          <a:bodyPr wrap="square" rtlCol="0">
            <a:spAutoFit/>
          </a:bodyPr>
          <a:lstStyle/>
          <a:p>
            <a:pPr algn="ctr"/>
            <a:r>
              <a:rPr lang="en-US" sz="2800" dirty="0">
                <a:solidFill>
                  <a:schemeClr val="bg1"/>
                </a:solidFill>
              </a:rPr>
              <a:t>Histograms to show</a:t>
            </a:r>
          </a:p>
          <a:p>
            <a:pPr algn="ctr"/>
            <a:r>
              <a:rPr lang="en-US" sz="2800" dirty="0">
                <a:solidFill>
                  <a:schemeClr val="bg1"/>
                </a:solidFill>
              </a:rPr>
              <a:t>distribution of flowers as per length and width of Sepal and Petal</a:t>
            </a:r>
            <a:endParaRPr lang="en-IN" sz="2800" dirty="0">
              <a:solidFill>
                <a:schemeClr val="bg1"/>
              </a:solidFill>
            </a:endParaRPr>
          </a:p>
        </p:txBody>
      </p:sp>
      <p:pic>
        <p:nvPicPr>
          <p:cNvPr id="5" name="Picture 4">
            <a:extLst>
              <a:ext uri="{FF2B5EF4-FFF2-40B4-BE49-F238E27FC236}">
                <a16:creationId xmlns:a16="http://schemas.microsoft.com/office/drawing/2014/main" id="{B932D8D7-939F-462B-A0AC-09374A5282ED}"/>
              </a:ext>
            </a:extLst>
          </p:cNvPr>
          <p:cNvPicPr>
            <a:picLocks noChangeAspect="1"/>
          </p:cNvPicPr>
          <p:nvPr/>
        </p:nvPicPr>
        <p:blipFill>
          <a:blip r:embed="rId4"/>
          <a:stretch>
            <a:fillRect/>
          </a:stretch>
        </p:blipFill>
        <p:spPr>
          <a:xfrm>
            <a:off x="5851188" y="1127107"/>
            <a:ext cx="5334000" cy="5229225"/>
          </a:xfrm>
          <a:prstGeom prst="rect">
            <a:avLst/>
          </a:prstGeom>
        </p:spPr>
      </p:pic>
      <p:pic>
        <p:nvPicPr>
          <p:cNvPr id="4" name="Audio 3">
            <a:hlinkClick r:id="" action="ppaction://media"/>
            <a:extLst>
              <a:ext uri="{FF2B5EF4-FFF2-40B4-BE49-F238E27FC236}">
                <a16:creationId xmlns:a16="http://schemas.microsoft.com/office/drawing/2014/main" id="{25C3C769-3592-4172-BD1E-59B9E36FDE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34516639"/>
      </p:ext>
    </p:extLst>
  </p:cSld>
  <p:clrMapOvr>
    <a:masterClrMapping/>
  </p:clrMapOvr>
  <mc:AlternateContent xmlns:mc="http://schemas.openxmlformats.org/markup-compatibility/2006" xmlns:p14="http://schemas.microsoft.com/office/powerpoint/2010/main">
    <mc:Choice Requires="p14">
      <p:transition spd="slow" p14:dur="2000" advTm="63079"/>
    </mc:Choice>
    <mc:Fallback xmlns="">
      <p:transition spd="slow" advTm="6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40" x="2922588" y="5048250"/>
          <p14:tracePt t="16054" x="3016250" y="5048250"/>
          <p14:tracePt t="16062" x="3186113" y="4962525"/>
          <p14:tracePt t="16071" x="3482975" y="4860925"/>
          <p14:tracePt t="16078" x="3857625" y="4749800"/>
          <p14:tracePt t="16087" x="4349750" y="4605338"/>
          <p14:tracePt t="16094" x="4775200" y="4486275"/>
          <p14:tracePt t="16103" x="5122863" y="4402138"/>
          <p14:tracePt t="16110" x="5353050" y="4316413"/>
          <p14:tracePt t="16119" x="5437188" y="4316413"/>
          <p14:tracePt t="16126" x="5462588" y="4316413"/>
          <p14:tracePt t="16135" x="5480050" y="4316413"/>
          <p14:tracePt t="16183" x="5487988" y="4308475"/>
          <p14:tracePt t="16214" x="5480050" y="4308475"/>
          <p14:tracePt t="16223" x="5386388" y="4300538"/>
          <p14:tracePt t="16230" x="5284788" y="4240213"/>
          <p14:tracePt t="16239" x="5233988" y="4224338"/>
          <p14:tracePt t="16248" x="5173663" y="4197350"/>
          <p14:tracePt t="16255" x="5165725" y="4197350"/>
          <p14:tracePt t="16366" x="5173663" y="4197350"/>
          <p14:tracePt t="16374" x="5183188" y="4181475"/>
          <p14:tracePt t="16382" x="5183188" y="4171950"/>
          <p14:tracePt t="16391" x="5191125" y="4164013"/>
          <p14:tracePt t="16414" x="5199063" y="4156075"/>
          <p14:tracePt t="16422" x="5233988" y="4121150"/>
          <p14:tracePt t="16430" x="5302250" y="4062413"/>
          <p14:tracePt t="16440" x="5394325" y="3986213"/>
          <p14:tracePt t="16446" x="5472113" y="3900488"/>
          <p14:tracePt t="16454" x="5565775" y="3832225"/>
          <p14:tracePt t="16463" x="5616575" y="3781425"/>
          <p14:tracePt t="16471" x="5657850" y="3738563"/>
          <p14:tracePt t="16479" x="5675313" y="3722688"/>
          <p14:tracePt t="16487" x="5692775" y="3697288"/>
          <p14:tracePt t="16495" x="5735638" y="3671888"/>
          <p14:tracePt t="16504" x="5761038" y="3646488"/>
          <p14:tracePt t="16511" x="5811838" y="3611563"/>
          <p14:tracePt t="16519" x="5853113" y="3594100"/>
          <p14:tracePt t="16527" x="5946775" y="3535363"/>
          <p14:tracePt t="16535" x="5997575" y="3492500"/>
          <p14:tracePt t="16543" x="6100763" y="3424238"/>
          <p14:tracePt t="16551" x="6126163" y="3398838"/>
          <p14:tracePt t="16558" x="6142038" y="3390900"/>
          <p14:tracePt t="16566" x="6151563" y="3390900"/>
          <p14:tracePt t="16686" x="6151563" y="3398838"/>
          <p14:tracePt t="16694" x="6151563" y="3408363"/>
          <p14:tracePt t="17406" x="6151563" y="3398838"/>
          <p14:tracePt t="17415" x="6151563" y="3390900"/>
          <p14:tracePt t="17431" x="6151563" y="3382963"/>
          <p14:tracePt t="17439" x="6151563" y="3373438"/>
          <p14:tracePt t="17462" x="6151563" y="3365500"/>
          <p14:tracePt t="17470" x="6151563" y="3355975"/>
          <p14:tracePt t="17478" x="6151563" y="3348038"/>
          <p14:tracePt t="17494" x="6151563" y="3340100"/>
          <p14:tracePt t="17503" x="6151563" y="3330575"/>
          <p14:tracePt t="17510" x="6151563" y="3322638"/>
          <p14:tracePt t="17519" x="6151563" y="3314700"/>
          <p14:tracePt t="17526" x="6151563" y="3305175"/>
          <p14:tracePt t="17535" x="6151563" y="3297238"/>
          <p14:tracePt t="17542" x="6159500" y="3289300"/>
          <p14:tracePt t="17550" x="6167438" y="3271838"/>
          <p14:tracePt t="17558" x="6184900" y="3263900"/>
          <p14:tracePt t="17566" x="6219825" y="3254375"/>
          <p14:tracePt t="17574" x="6245225" y="3228975"/>
          <p14:tracePt t="17582" x="6286500" y="3221038"/>
          <p14:tracePt t="17591" x="6321425" y="3211513"/>
          <p14:tracePt t="17598" x="6354763" y="3195638"/>
          <p14:tracePt t="17607" x="6415088" y="3170238"/>
          <p14:tracePt t="17614" x="6483350" y="3144838"/>
          <p14:tracePt t="17623" x="6567488" y="3127375"/>
          <p14:tracePt t="17630" x="6669088" y="3119438"/>
          <p14:tracePt t="17639" x="6780213" y="3109913"/>
          <p14:tracePt t="17646" x="6856413" y="3084513"/>
          <p14:tracePt t="17656" x="6967538" y="3076575"/>
          <p14:tracePt t="17662" x="7069138" y="3059113"/>
          <p14:tracePt t="17670" x="7188200" y="3051175"/>
          <p14:tracePt t="17678" x="7281863" y="3051175"/>
          <p14:tracePt t="17687" x="7391400" y="3051175"/>
          <p14:tracePt t="17694" x="7467600" y="3051175"/>
          <p14:tracePt t="17703" x="7570788" y="3051175"/>
          <p14:tracePt t="17711" x="7637463" y="3051175"/>
          <p14:tracePt t="17720" x="7723188" y="3051175"/>
          <p14:tracePt t="17726" x="7791450" y="3051175"/>
          <p14:tracePt t="17735" x="7910513" y="3051175"/>
          <p14:tracePt t="17743" x="7994650" y="3051175"/>
          <p14:tracePt t="17751" x="8088313" y="3051175"/>
          <p14:tracePt t="17760" x="8147050" y="3051175"/>
          <p14:tracePt t="17766" x="8224838" y="3051175"/>
          <p14:tracePt t="17775" x="8291513" y="3051175"/>
          <p14:tracePt t="17783" x="8369300" y="3076575"/>
          <p14:tracePt t="17791" x="8428038" y="3076575"/>
          <p14:tracePt t="17798" x="8513763" y="3084513"/>
          <p14:tracePt t="17808" x="8555038" y="3084513"/>
          <p14:tracePt t="17815" x="8615363" y="3094038"/>
          <p14:tracePt t="17823" x="8666163" y="3101975"/>
          <p14:tracePt t="17831" x="8691563" y="3109913"/>
          <p14:tracePt t="17839" x="8742363" y="3135313"/>
          <p14:tracePt t="17846" x="8802688" y="3144838"/>
          <p14:tracePt t="17857" x="8894763" y="3178175"/>
          <p14:tracePt t="17863" x="8955088" y="3203575"/>
          <p14:tracePt t="17871" x="9039225" y="3238500"/>
          <p14:tracePt t="17878" x="9132888" y="3297238"/>
          <p14:tracePt t="17887" x="9226550" y="3340100"/>
          <p14:tracePt t="17895" x="9286875" y="3398838"/>
          <p14:tracePt t="17905" x="9371013" y="3449638"/>
          <p14:tracePt t="17910" x="9447213" y="3509963"/>
          <p14:tracePt t="17920" x="9498013" y="3560763"/>
          <p14:tracePt t="17926" x="9566275" y="3611563"/>
          <p14:tracePt t="17934" x="9575800" y="3636963"/>
          <p14:tracePt t="17943" x="9626600" y="3697288"/>
          <p14:tracePt t="17951" x="9667875" y="3763963"/>
          <p14:tracePt t="17958" x="9702800" y="3849688"/>
          <p14:tracePt t="17966" x="9736138" y="3925888"/>
          <p14:tracePt t="17975" x="9786938" y="4130675"/>
          <p14:tracePt t="17983" x="9804400" y="4257675"/>
          <p14:tracePt t="17991" x="9821863" y="4359275"/>
          <p14:tracePt t="17998" x="9839325" y="4486275"/>
          <p14:tracePt t="18007" x="9839325" y="4614863"/>
          <p14:tracePt t="18015" x="9839325" y="4733925"/>
          <p14:tracePt t="18024" x="9839325" y="4827588"/>
          <p14:tracePt t="18030" x="9821863" y="4886325"/>
          <p14:tracePt t="18039" x="9804400" y="4987925"/>
          <p14:tracePt t="18047" x="9761538" y="5056188"/>
          <p14:tracePt t="18058" x="9720263" y="5116513"/>
          <p14:tracePt t="18063" x="9685338" y="5167313"/>
          <p14:tracePt t="18070" x="9659938" y="5192713"/>
          <p14:tracePt t="18079" x="9626600" y="5235575"/>
          <p14:tracePt t="18087" x="9591675" y="5260975"/>
          <p14:tracePt t="18095" x="9515475" y="5294313"/>
          <p14:tracePt t="18104" x="9464675" y="5302250"/>
          <p14:tracePt t="18111" x="9405938" y="5311775"/>
          <p14:tracePt t="18119" x="9328150" y="5345113"/>
          <p14:tracePt t="18126" x="9261475" y="5353050"/>
          <p14:tracePt t="18135" x="9158288" y="5362575"/>
          <p14:tracePt t="18143" x="9056688" y="5362575"/>
          <p14:tracePt t="18151" x="8997950" y="5380038"/>
          <p14:tracePt t="18158" x="8929688" y="5380038"/>
          <p14:tracePt t="18166" x="8843963" y="5380038"/>
          <p14:tracePt t="18174" x="8767763" y="5353050"/>
          <p14:tracePt t="18183" x="8674100" y="5327650"/>
          <p14:tracePt t="18191" x="8572500" y="5294313"/>
          <p14:tracePt t="18199" x="8504238" y="5276850"/>
          <p14:tracePt t="18207" x="8445500" y="5260975"/>
          <p14:tracePt t="18215" x="8369300" y="5235575"/>
          <p14:tracePt t="18223" x="8308975" y="5218113"/>
          <p14:tracePt t="18230" x="8258175" y="5192713"/>
          <p14:tracePt t="18239" x="8199438" y="5175250"/>
          <p14:tracePt t="18246" x="8147050" y="5132388"/>
          <p14:tracePt t="18256" x="8080375" y="5091113"/>
          <p14:tracePt t="18262" x="8004175" y="5030788"/>
          <p14:tracePt t="18272" x="7935913" y="4979988"/>
          <p14:tracePt t="18278" x="7867650" y="4911725"/>
          <p14:tracePt t="18286" x="7816850" y="4860925"/>
          <p14:tracePt t="18294" x="7748588" y="4784725"/>
          <p14:tracePt t="18303" x="7723188" y="4733925"/>
          <p14:tracePt t="18310" x="7680325" y="4691063"/>
          <p14:tracePt t="18319" x="7662863" y="4657725"/>
          <p14:tracePt t="18326" x="7637463" y="4597400"/>
          <p14:tracePt t="18336" x="7629525" y="4572000"/>
          <p14:tracePt t="18342" x="7629525" y="4529138"/>
          <p14:tracePt t="18351" x="7621588" y="4495800"/>
          <p14:tracePt t="18358" x="7621588" y="4427538"/>
          <p14:tracePt t="18366" x="7621588" y="4308475"/>
          <p14:tracePt t="18374" x="7621588" y="4197350"/>
          <p14:tracePt t="18382" x="7629525" y="4138613"/>
          <p14:tracePt t="18390" x="7654925" y="4019550"/>
          <p14:tracePt t="18398" x="7654925" y="3935413"/>
          <p14:tracePt t="18407" x="7662863" y="3849688"/>
          <p14:tracePt t="18414" x="7662863" y="3763963"/>
          <p14:tracePt t="18423" x="7662863" y="3654425"/>
          <p14:tracePt t="18432" x="7662863" y="3578225"/>
          <p14:tracePt t="18439" x="7662863" y="3467100"/>
          <p14:tracePt t="18446" x="7662863" y="3398838"/>
          <p14:tracePt t="18455" x="7637463" y="3322638"/>
          <p14:tracePt t="18462" x="7621588" y="3263900"/>
          <p14:tracePt t="18471" x="7612063" y="3186113"/>
          <p14:tracePt t="18478" x="7586663" y="3127375"/>
          <p14:tracePt t="18486" x="7570788" y="3025775"/>
          <p14:tracePt t="18494" x="7518400" y="2949575"/>
          <p14:tracePt t="18503" x="7502525" y="2855913"/>
          <p14:tracePt t="18510" x="7442200" y="2770188"/>
          <p14:tracePt t="18519" x="7383463" y="2676525"/>
          <p14:tracePt t="18526" x="7340600" y="2600325"/>
          <p14:tracePt t="18536" x="7297738" y="2524125"/>
          <p14:tracePt t="18542" x="7239000" y="2447925"/>
          <p14:tracePt t="18551" x="7188200" y="2397125"/>
          <p14:tracePt t="18558" x="7145338" y="2328863"/>
          <p14:tracePt t="18566" x="7119938" y="2293938"/>
          <p14:tracePt t="18574" x="7102475" y="2260600"/>
          <p14:tracePt t="18583" x="7094538" y="2252663"/>
          <p14:tracePt t="18591" x="7085013" y="2227263"/>
          <p14:tracePt t="18607" x="7077075" y="2227263"/>
          <p14:tracePt t="18616" x="7069138" y="2217738"/>
          <p14:tracePt t="18639" x="7059613" y="2192338"/>
          <p14:tracePt t="18655" x="7059613" y="2166938"/>
          <p14:tracePt t="18663" x="7059613" y="2159000"/>
          <p14:tracePt t="18670" x="7059613" y="2124075"/>
          <p14:tracePt t="18678" x="7059613" y="2098675"/>
          <p14:tracePt t="18687" x="7059613" y="2073275"/>
          <p14:tracePt t="18695" x="7059613" y="2047875"/>
          <p14:tracePt t="18703" x="7051675" y="2030413"/>
          <p14:tracePt t="18711" x="7051675" y="2022475"/>
          <p14:tracePt t="18719" x="7051675" y="2014538"/>
          <p14:tracePt t="18726" x="7051675" y="1997075"/>
          <p14:tracePt t="18774" x="7051675" y="1989138"/>
          <p14:tracePt t="18798" x="7051675" y="1979613"/>
          <p14:tracePt t="18863" x="7051675" y="1971675"/>
          <p14:tracePt t="18886" x="7059613" y="1971675"/>
          <p14:tracePt t="18912" x="7069138" y="1971675"/>
          <p14:tracePt t="18919" x="7069138" y="1963738"/>
          <p14:tracePt t="18958" x="7077075" y="1963738"/>
          <p14:tracePt t="18966" x="7085013" y="1963738"/>
          <p14:tracePt t="18974" x="7102475" y="1946275"/>
          <p14:tracePt t="18990" x="7119938" y="1946275"/>
          <p14:tracePt t="18998" x="7127875" y="1946275"/>
          <p14:tracePt t="19007" x="7137400" y="1946275"/>
          <p14:tracePt t="19015" x="7153275" y="1946275"/>
          <p14:tracePt t="19023" x="7153275" y="1938338"/>
          <p14:tracePt t="19031" x="7162800" y="1938338"/>
          <p14:tracePt t="19087" x="7170738" y="1928813"/>
          <p14:tracePt t="19102" x="7170738" y="1920875"/>
          <p14:tracePt t="19118" x="7170738" y="1911350"/>
          <p14:tracePt t="19126" x="7170738" y="1903413"/>
          <p14:tracePt t="19136" x="7170738" y="1885950"/>
          <p14:tracePt t="19142" x="7170738" y="1878013"/>
          <p14:tracePt t="19199" x="7170738" y="1860550"/>
          <p14:tracePt t="19223" x="7170738" y="1852613"/>
          <p14:tracePt t="19255" x="7170738" y="1844675"/>
          <p14:tracePt t="19303" x="7170738" y="1827213"/>
          <p14:tracePt t="19439" x="7178675" y="1819275"/>
          <p14:tracePt t="19446" x="7188200" y="1819275"/>
          <p14:tracePt t="19454" x="7204075" y="1819275"/>
          <p14:tracePt t="19464" x="7256463" y="1819275"/>
          <p14:tracePt t="19470" x="7323138" y="1819275"/>
          <p14:tracePt t="19478" x="7383463" y="1819275"/>
          <p14:tracePt t="19486" x="7459663" y="1819275"/>
          <p14:tracePt t="19495" x="7510463" y="1819275"/>
          <p14:tracePt t="19503" x="7586663" y="1819275"/>
          <p14:tracePt t="19511" x="7680325" y="1819275"/>
          <p14:tracePt t="19519" x="7740650" y="1819275"/>
          <p14:tracePt t="19526" x="7799388" y="1819275"/>
          <p14:tracePt t="19536" x="7859713" y="1819275"/>
          <p14:tracePt t="19543" x="7926388" y="1819275"/>
          <p14:tracePt t="19552" x="7986713" y="1819275"/>
          <p14:tracePt t="19558" x="8012113" y="1819275"/>
          <p14:tracePt t="19567" x="8029575" y="1819275"/>
          <p14:tracePt t="19575" x="8054975" y="1819275"/>
          <p14:tracePt t="19583" x="8070850" y="1819275"/>
          <p14:tracePt t="19590" x="8080375" y="1819275"/>
          <p14:tracePt t="19598" x="8096250" y="1819275"/>
          <p14:tracePt t="19614" x="8121650" y="1819275"/>
          <p14:tracePt t="19623" x="8139113" y="1819275"/>
          <p14:tracePt t="19631" x="8181975" y="1827213"/>
          <p14:tracePt t="19639" x="8232775" y="1844675"/>
          <p14:tracePt t="19647" x="8275638" y="1844675"/>
          <p14:tracePt t="19655" x="8334375" y="1860550"/>
          <p14:tracePt t="19663" x="8410575" y="1878013"/>
          <p14:tracePt t="19672" x="8470900" y="1885950"/>
          <p14:tracePt t="19679" x="8572500" y="1895475"/>
          <p14:tracePt t="19687" x="8632825" y="1928813"/>
          <p14:tracePt t="19695" x="8709025" y="1946275"/>
          <p14:tracePt t="19703" x="8785225" y="1997075"/>
          <p14:tracePt t="19711" x="8828088" y="2005013"/>
          <p14:tracePt t="19719" x="8894763" y="2047875"/>
          <p14:tracePt t="19726" x="8921750" y="2073275"/>
          <p14:tracePt t="19736" x="8955088" y="2090738"/>
          <p14:tracePt t="19743" x="8988425" y="2116138"/>
          <p14:tracePt t="19751" x="9005888" y="2133600"/>
          <p14:tracePt t="19758" x="9023350" y="2141538"/>
          <p14:tracePt t="19766" x="9031288" y="2159000"/>
          <p14:tracePt t="19775" x="9048750" y="2200275"/>
          <p14:tracePt t="19783" x="9064625" y="2243138"/>
          <p14:tracePt t="19790" x="9082088" y="2311400"/>
          <p14:tracePt t="19798" x="9107488" y="2473325"/>
          <p14:tracePt t="19807" x="9107488" y="2557463"/>
          <p14:tracePt t="19815" x="9107488" y="2668588"/>
          <p14:tracePt t="19823" x="9107488" y="2770188"/>
          <p14:tracePt t="19831" x="9107488" y="2871788"/>
          <p14:tracePt t="19839" x="9107488" y="2965450"/>
          <p14:tracePt t="19846" x="9107488" y="3067050"/>
          <p14:tracePt t="19855" x="9107488" y="3152775"/>
          <p14:tracePt t="19863" x="9107488" y="3254375"/>
          <p14:tracePt t="19870" x="9107488" y="3340100"/>
          <p14:tracePt t="19878" x="9107488" y="3449638"/>
          <p14:tracePt t="19887" x="9099550" y="3578225"/>
          <p14:tracePt t="19903" x="9039225" y="3849688"/>
          <p14:tracePt t="19910" x="8988425" y="3968750"/>
          <p14:tracePt t="19919" x="8963025" y="4052888"/>
          <p14:tracePt t="19926" x="8937625" y="4146550"/>
          <p14:tracePt t="19936" x="8904288" y="4206875"/>
          <p14:tracePt t="19943" x="8861425" y="4257675"/>
          <p14:tracePt t="19952" x="8836025" y="4300538"/>
          <p14:tracePt t="19958" x="8810625" y="4316413"/>
          <p14:tracePt t="19967" x="8785225" y="4341813"/>
          <p14:tracePt t="19975" x="8759825" y="4359275"/>
          <p14:tracePt t="19982" x="8734425" y="4384675"/>
          <p14:tracePt t="19990" x="8724900" y="4394200"/>
          <p14:tracePt t="19999" x="8709025" y="4402138"/>
          <p14:tracePt t="20007" x="8691563" y="4419600"/>
          <p14:tracePt t="20015" x="8683625" y="4419600"/>
          <p14:tracePt t="20030" x="8674100" y="4419600"/>
          <p14:tracePt t="20039" x="8666163" y="4419600"/>
          <p14:tracePt t="20079" x="8658225" y="4419600"/>
          <p14:tracePt t="20095" x="8640763" y="4419600"/>
          <p14:tracePt t="20102" x="8623300" y="4419600"/>
          <p14:tracePt t="20110" x="8605838" y="4410075"/>
          <p14:tracePt t="20120" x="8580438" y="4402138"/>
          <p14:tracePt t="20127" x="8547100" y="4384675"/>
          <p14:tracePt t="20135" x="8513763" y="4368800"/>
          <p14:tracePt t="20142" x="8462963" y="4333875"/>
          <p14:tracePt t="20152" x="8435975" y="4316413"/>
          <p14:tracePt t="20158" x="8402638" y="4291013"/>
          <p14:tracePt t="20168" x="8351838" y="4265613"/>
          <p14:tracePt t="20175" x="8326438" y="4240213"/>
          <p14:tracePt t="20185" x="8291513" y="4224338"/>
          <p14:tracePt t="20190" x="8240713" y="4181475"/>
          <p14:tracePt t="20198" x="8224838" y="4171950"/>
          <p14:tracePt t="20206" x="8215313" y="4156075"/>
          <p14:tracePt t="20214" x="8215313" y="4138613"/>
          <p14:tracePt t="20223" x="8215313" y="4121150"/>
          <p14:tracePt t="20231" x="8207375" y="4105275"/>
          <p14:tracePt t="20239" x="8207375" y="4087813"/>
          <p14:tracePt t="20246" x="8207375" y="4079875"/>
          <p14:tracePt t="20255" x="8207375" y="4062413"/>
          <p14:tracePt t="20262" x="8207375" y="4044950"/>
          <p14:tracePt t="20287" x="8207375" y="4027488"/>
          <p14:tracePt t="20471" x="8207375" y="4019550"/>
          <p14:tracePt t="20503" x="8199438" y="4044950"/>
          <p14:tracePt t="20519" x="8199438" y="4052888"/>
          <p14:tracePt t="20526" x="8199438" y="4079875"/>
          <p14:tracePt t="20535" x="8207375" y="4095750"/>
          <p14:tracePt t="20542" x="8215313" y="4113213"/>
          <p14:tracePt t="20552" x="8232775" y="4130675"/>
          <p14:tracePt t="20558" x="8232775" y="4156075"/>
          <p14:tracePt t="20567" x="8232775" y="4164013"/>
          <p14:tracePt t="20943" x="8224838" y="4164013"/>
          <p14:tracePt t="20951" x="8215313" y="4164013"/>
          <p14:tracePt t="20967" x="8207375" y="4164013"/>
          <p14:tracePt t="20992" x="8199438" y="4164013"/>
          <p14:tracePt t="20999" x="8189913" y="4164013"/>
          <p14:tracePt t="21006" x="8164513" y="4164013"/>
          <p14:tracePt t="21015" x="8147050" y="4156075"/>
          <p14:tracePt t="21023" x="8096250" y="4146550"/>
          <p14:tracePt t="21031" x="8070850" y="4138613"/>
          <p14:tracePt t="21040" x="8029575" y="4121150"/>
          <p14:tracePt t="21046" x="8004175" y="4113213"/>
          <p14:tracePt t="21056" x="7969250" y="4105275"/>
          <p14:tracePt t="21063" x="7935913" y="4095750"/>
          <p14:tracePt t="21071" x="7885113" y="4079875"/>
          <p14:tracePt t="21078" x="7859713" y="4070350"/>
          <p14:tracePt t="21088" x="7842250" y="4070350"/>
          <p14:tracePt t="21095" x="7807325" y="4062413"/>
          <p14:tracePt t="21103" x="7781925" y="4052888"/>
          <p14:tracePt t="21111" x="7748588" y="4037013"/>
          <p14:tracePt t="21118" x="7731125" y="4027488"/>
          <p14:tracePt t="21126" x="7697788" y="4011613"/>
          <p14:tracePt t="21135" x="7672388" y="4002088"/>
          <p14:tracePt t="21143" x="7646988" y="3986213"/>
          <p14:tracePt t="21152" x="7612063" y="3976688"/>
          <p14:tracePt t="21158" x="7578725" y="3968750"/>
          <p14:tracePt t="21168" x="7561263" y="3968750"/>
          <p14:tracePt t="21175" x="7535863" y="3951288"/>
          <p14:tracePt t="21183" x="7518400" y="3951288"/>
          <p14:tracePt t="21190" x="7510463" y="3943350"/>
          <p14:tracePt t="21278" x="7502525" y="3943350"/>
          <p14:tracePt t="21287" x="7493000" y="3943350"/>
          <p14:tracePt t="21295" x="7485063" y="3935413"/>
          <p14:tracePt t="21311" x="7467600" y="3908425"/>
          <p14:tracePt t="21318" x="7459663" y="3908425"/>
          <p14:tracePt t="21327" x="7451725" y="3900488"/>
          <p14:tracePt t="21335" x="7451725" y="3892550"/>
          <p14:tracePt t="21343" x="7434263" y="3883025"/>
          <p14:tracePt t="21352" x="7426325" y="3875088"/>
          <p14:tracePt t="21358" x="7426325" y="3857625"/>
          <p14:tracePt t="21368" x="7416800" y="3841750"/>
          <p14:tracePt t="21375" x="7400925" y="3816350"/>
          <p14:tracePt t="21382" x="7400925" y="3798888"/>
          <p14:tracePt t="21391" x="7391400" y="3781425"/>
          <p14:tracePt t="21398" x="7383463" y="3730625"/>
          <p14:tracePt t="21406" x="7383463" y="3722688"/>
          <p14:tracePt t="21415" x="7373938" y="3687763"/>
          <p14:tracePt t="21422" x="7358063" y="3654425"/>
          <p14:tracePt t="21430" x="7348538" y="3619500"/>
          <p14:tracePt t="21439" x="7340600" y="3578225"/>
          <p14:tracePt t="21446" x="7340600" y="3517900"/>
          <p14:tracePt t="21455" x="7332663" y="3467100"/>
          <p14:tracePt t="21463" x="7307263" y="3382963"/>
          <p14:tracePt t="21471" x="7297738" y="3279775"/>
          <p14:tracePt t="21479" x="7289800" y="3221038"/>
          <p14:tracePt t="21490" x="7289800" y="3152775"/>
          <p14:tracePt t="21495" x="7281863" y="3094038"/>
          <p14:tracePt t="21504" x="7256463" y="3041650"/>
          <p14:tracePt t="21511" x="7256463" y="3000375"/>
          <p14:tracePt t="21520" x="7246938" y="2957513"/>
          <p14:tracePt t="21527" x="7246938" y="2897188"/>
          <p14:tracePt t="21535" x="7239000" y="2863850"/>
          <p14:tracePt t="21543" x="7229475" y="2805113"/>
          <p14:tracePt t="21551" x="7229475" y="2762250"/>
          <p14:tracePt t="21559" x="7196138" y="2686050"/>
          <p14:tracePt t="21568" x="7188200" y="2608263"/>
          <p14:tracePt t="21575" x="7188200" y="2541588"/>
          <p14:tracePt t="21583" x="7178675" y="2506663"/>
          <p14:tracePt t="21591" x="7162800" y="2455863"/>
          <p14:tracePt t="21598" x="7162800" y="2430463"/>
          <p14:tracePt t="21606" x="7162800" y="2397125"/>
          <p14:tracePt t="21614" x="7153275" y="2371725"/>
          <p14:tracePt t="21622" x="7153275" y="2344738"/>
          <p14:tracePt t="21631" x="7153275" y="2303463"/>
          <p14:tracePt t="21639" x="7153275" y="2260600"/>
          <p14:tracePt t="21647" x="7153275" y="2200275"/>
          <p14:tracePt t="21655" x="7153275" y="2149475"/>
          <p14:tracePt t="21662" x="7153275" y="2073275"/>
          <p14:tracePt t="21671" x="7153275" y="2047875"/>
          <p14:tracePt t="21679" x="7153275" y="2005013"/>
          <p14:tracePt t="21687" x="7153275" y="1954213"/>
          <p14:tracePt t="21694" x="7153275" y="1895475"/>
          <p14:tracePt t="21702" x="7153275" y="1870075"/>
          <p14:tracePt t="21711" x="7162800" y="1844675"/>
          <p14:tracePt t="21719" x="7170738" y="1809750"/>
          <p14:tracePt t="21727" x="7178675" y="1766888"/>
          <p14:tracePt t="21735" x="7196138" y="1741488"/>
          <p14:tracePt t="21743" x="7213600" y="1708150"/>
          <p14:tracePt t="21751" x="7221538" y="1690688"/>
          <p14:tracePt t="21758" x="7246938" y="1665288"/>
          <p14:tracePt t="21767" x="7246938" y="1657350"/>
          <p14:tracePt t="21775" x="7256463" y="1639888"/>
          <p14:tracePt t="21783" x="7264400" y="1622425"/>
          <p14:tracePt t="21791" x="7272338" y="1614488"/>
          <p14:tracePt t="21798" x="7281863" y="1606550"/>
          <p14:tracePt t="21806" x="7289800" y="1597025"/>
          <p14:tracePt t="21815" x="7307263" y="1589088"/>
          <p14:tracePt t="21823" x="7315200" y="1581150"/>
          <p14:tracePt t="21831" x="7315200" y="1571625"/>
          <p14:tracePt t="21839" x="7323138" y="1563688"/>
          <p14:tracePt t="21846" x="7332663" y="1555750"/>
          <p14:tracePt t="21855" x="7332663" y="1546225"/>
          <p14:tracePt t="21863" x="7348538" y="1530350"/>
          <p14:tracePt t="21871" x="7358063" y="1520825"/>
          <p14:tracePt t="21878" x="7366000" y="1504950"/>
          <p14:tracePt t="21887" x="7383463" y="1495425"/>
          <p14:tracePt t="21894" x="7391400" y="1487488"/>
          <p14:tracePt t="21904" x="7400925" y="1477963"/>
          <p14:tracePt t="21920" x="7408863" y="1470025"/>
          <p14:tracePt t="21926" x="7416800" y="1462088"/>
          <p14:tracePt t="22046" x="7416800" y="1452563"/>
          <p14:tracePt t="22319" x="7400925" y="1462088"/>
          <p14:tracePt t="22326" x="7373938" y="1470025"/>
          <p14:tracePt t="22334" x="7358063" y="1477963"/>
          <p14:tracePt t="22343" x="7332663" y="1477963"/>
          <p14:tracePt t="22351" x="7315200" y="1477963"/>
          <p14:tracePt t="22359" x="7307263" y="1477963"/>
          <p14:tracePt t="22367" x="7297738" y="1477963"/>
          <p14:tracePt t="22375" x="7289800" y="1477963"/>
          <p14:tracePt t="22455" x="7281863" y="1477963"/>
          <p14:tracePt t="22463" x="7256463" y="1477963"/>
          <p14:tracePt t="22471" x="7221538" y="1477963"/>
          <p14:tracePt t="22479" x="7170738" y="1477963"/>
          <p14:tracePt t="22487" x="7137400" y="1477963"/>
          <p14:tracePt t="22495" x="7119938" y="1477963"/>
          <p14:tracePt t="22503" x="7085013" y="1477963"/>
          <p14:tracePt t="22511" x="7051675" y="1477963"/>
          <p14:tracePt t="22518" x="7018338" y="1477963"/>
          <p14:tracePt t="22527" x="7000875" y="1470025"/>
          <p14:tracePt t="22535" x="6983413" y="1462088"/>
          <p14:tracePt t="22543" x="6967538" y="1462088"/>
          <p14:tracePt t="22551" x="6958013" y="1452563"/>
          <p14:tracePt t="22560" x="6942138" y="1452563"/>
          <p14:tracePt t="22815" x="6950075" y="1452563"/>
          <p14:tracePt t="22823" x="6975475" y="1452563"/>
          <p14:tracePt t="22830" x="6992938" y="1452563"/>
          <p14:tracePt t="22838" x="7018338" y="1462088"/>
          <p14:tracePt t="22847" x="7043738" y="1470025"/>
          <p14:tracePt t="22855" x="7059613" y="1470025"/>
          <p14:tracePt t="22863" x="7085013" y="1470025"/>
          <p14:tracePt t="22871" x="7127875" y="1470025"/>
          <p14:tracePt t="22878" x="7162800" y="1477963"/>
          <p14:tracePt t="22887" x="7204075" y="1495425"/>
          <p14:tracePt t="22895" x="7239000" y="1495425"/>
          <p14:tracePt t="22903" x="7272338" y="1495425"/>
          <p14:tracePt t="22911" x="7315200" y="1495425"/>
          <p14:tracePt t="22919" x="7348538" y="1495425"/>
          <p14:tracePt t="22927" x="7373938" y="1495425"/>
          <p14:tracePt t="22935" x="7391400" y="1495425"/>
          <p14:tracePt t="22943" x="7416800" y="1495425"/>
          <p14:tracePt t="22958" x="7434263" y="1495425"/>
          <p14:tracePt t="22968" x="7442200" y="1495425"/>
          <p14:tracePt t="22975" x="7451725" y="1495425"/>
          <p14:tracePt t="22985" x="7459663" y="1495425"/>
          <p14:tracePt t="22990" x="7467600" y="1495425"/>
          <p14:tracePt t="22999" x="7477125" y="1495425"/>
          <p14:tracePt t="23311" x="7485063" y="1495425"/>
          <p14:tracePt t="23318" x="7493000" y="1495425"/>
          <p14:tracePt t="23334" x="7493000" y="1504950"/>
          <p14:tracePt t="23350" x="7510463" y="1504950"/>
          <p14:tracePt t="23359" x="7510463" y="1512888"/>
          <p14:tracePt t="23398" x="7518400" y="1512888"/>
          <p14:tracePt t="23406" x="7535863" y="1520825"/>
          <p14:tracePt t="23415" x="7545388" y="1530350"/>
          <p14:tracePt t="23422" x="7553325" y="1538288"/>
          <p14:tracePt t="23446" x="7561263" y="1538288"/>
          <p14:tracePt t="23471" x="7570788" y="1538288"/>
          <p14:tracePt t="23487" x="7578725" y="1546225"/>
          <p14:tracePt t="23551" x="7586663" y="1546225"/>
          <p14:tracePt t="23582" x="7612063" y="1546225"/>
          <p14:tracePt t="23592" x="7621588" y="1546225"/>
          <p14:tracePt t="23606" x="7637463" y="1546225"/>
          <p14:tracePt t="23615" x="7646988" y="1546225"/>
          <p14:tracePt t="23638" x="7654925" y="1546225"/>
          <p14:tracePt t="23646" x="7662863" y="1546225"/>
          <p14:tracePt t="23654" x="7672388" y="1546225"/>
          <p14:tracePt t="23663" x="7680325" y="1546225"/>
          <p14:tracePt t="23671" x="7697788" y="1546225"/>
          <p14:tracePt t="23751" x="7705725" y="1546225"/>
          <p14:tracePt t="24679" x="7715250" y="1546225"/>
          <p14:tracePt t="25255" x="7715250" y="1563688"/>
          <p14:tracePt t="25262" x="7697788" y="1563688"/>
          <p14:tracePt t="25270" x="7680325" y="1563688"/>
          <p14:tracePt t="25279" x="7672388" y="1563688"/>
          <p14:tracePt t="25287" x="7662863" y="1563688"/>
          <p14:tracePt t="25430" x="7654925" y="1571625"/>
          <p14:tracePt t="25438" x="7629525" y="1631950"/>
          <p14:tracePt t="25446" x="7561263" y="1751013"/>
          <p14:tracePt t="25454" x="7485063" y="1885950"/>
          <p14:tracePt t="25463" x="7408863" y="2005013"/>
          <p14:tracePt t="25470" x="7332663" y="2108200"/>
          <p14:tracePt t="25478" x="7256463" y="2227263"/>
          <p14:tracePt t="25487" x="7188200" y="2311400"/>
          <p14:tracePt t="25494" x="7102475" y="2405063"/>
          <p14:tracePt t="25503" x="6992938" y="2498725"/>
          <p14:tracePt t="25511" x="6899275" y="2574925"/>
          <p14:tracePt t="25519" x="6797675" y="2660650"/>
          <p14:tracePt t="25526" x="6694488" y="2727325"/>
          <p14:tracePt t="25536" x="6584950" y="2813050"/>
          <p14:tracePt t="25542" x="6483350" y="2881313"/>
          <p14:tracePt t="25552" x="6389688" y="2940050"/>
          <p14:tracePt t="25558" x="6296025" y="2982913"/>
          <p14:tracePt t="25566" x="6235700" y="3016250"/>
          <p14:tracePt t="25575" x="6184900" y="3059113"/>
          <p14:tracePt t="25583" x="6126163" y="3094038"/>
          <p14:tracePt t="25591" x="6108700" y="3094038"/>
          <p14:tracePt t="25599" x="6091238" y="3109913"/>
          <p14:tracePt t="25606" x="6075363" y="3127375"/>
          <p14:tracePt t="25616" x="6075363" y="3135313"/>
          <p14:tracePt t="25623" x="6065838" y="3135313"/>
          <p14:tracePt t="25631" x="6057900" y="3144838"/>
          <p14:tracePt t="25662" x="6049963" y="3160713"/>
          <p14:tracePt t="25679" x="6032500" y="3178175"/>
          <p14:tracePt t="25687" x="6024563" y="3186113"/>
          <p14:tracePt t="25695" x="6015038" y="3203575"/>
          <p14:tracePt t="25703" x="6007100" y="3228975"/>
          <p14:tracePt t="25710" x="5989638" y="3246438"/>
          <p14:tracePt t="25719" x="5981700" y="3279775"/>
          <p14:tracePt t="25726" x="5964238" y="3330575"/>
          <p14:tracePt t="25735" x="5946775" y="3355975"/>
          <p14:tracePt t="25752" x="5938838" y="3373438"/>
          <p14:tracePt t="25759" x="5938838" y="3398838"/>
          <p14:tracePt t="25767" x="5938838" y="3408363"/>
          <p14:tracePt t="25774" x="5938838" y="3441700"/>
          <p14:tracePt t="25783" x="5938838" y="3467100"/>
          <p14:tracePt t="25791" x="5938838" y="3484563"/>
          <p14:tracePt t="25799" x="5938838" y="3517900"/>
          <p14:tracePt t="25807" x="5938838" y="3527425"/>
          <p14:tracePt t="25816" x="5938838" y="3543300"/>
          <p14:tracePt t="25832" x="5938838" y="3552825"/>
          <p14:tracePt t="25863" x="5938838" y="3560763"/>
          <p14:tracePt t="25944" x="5946775" y="3560763"/>
          <p14:tracePt t="25950" x="5956300" y="3560763"/>
          <p14:tracePt t="25958" x="5972175" y="3560763"/>
          <p14:tracePt t="25966" x="5981700" y="3560763"/>
          <p14:tracePt t="25975" x="5997575" y="3560763"/>
          <p14:tracePt t="25983" x="6015038" y="3560763"/>
          <p14:tracePt t="25990" x="6040438" y="3568700"/>
          <p14:tracePt t="25999" x="6057900" y="3568700"/>
          <p14:tracePt t="26006" x="6091238" y="3586163"/>
          <p14:tracePt t="26016" x="6108700" y="3586163"/>
          <p14:tracePt t="26023" x="6116638" y="3586163"/>
          <p14:tracePt t="26038" x="6126163" y="3586163"/>
          <p14:tracePt t="26054" x="6134100" y="3586163"/>
          <p14:tracePt t="26070" x="6142038" y="3586163"/>
          <p14:tracePt t="26079" x="6159500" y="3586163"/>
          <p14:tracePt t="26087" x="6167438" y="3586163"/>
          <p14:tracePt t="26095" x="6184900" y="3586163"/>
          <p14:tracePt t="26110" x="6194425" y="3586163"/>
          <p14:tracePt t="26455" x="6184900" y="3586163"/>
          <p14:tracePt t="26479" x="6167438" y="3586163"/>
          <p14:tracePt t="26767" x="6184900" y="3586163"/>
          <p14:tracePt t="26775" x="6194425" y="3586163"/>
          <p14:tracePt t="27046" x="6202363" y="3586163"/>
          <p14:tracePt t="27087" x="6202363" y="3594100"/>
          <p14:tracePt t="27095" x="6202363" y="3603625"/>
          <p14:tracePt t="27103" x="6202363" y="3611563"/>
          <p14:tracePt t="27159" x="6202363" y="3619500"/>
          <p14:tracePt t="27168" x="6227763" y="3636963"/>
          <p14:tracePt t="27182" x="6245225" y="3646488"/>
          <p14:tracePt t="27190" x="6261100" y="3646488"/>
          <p14:tracePt t="27198" x="6270625" y="3646488"/>
          <p14:tracePt t="27206" x="6286500" y="3654425"/>
          <p14:tracePt t="27215" x="6296025" y="3654425"/>
          <p14:tracePt t="27222" x="6311900" y="3654425"/>
          <p14:tracePt t="27232" x="6321425" y="3654425"/>
          <p14:tracePt t="27238" x="6329363" y="3654425"/>
          <p14:tracePt t="27248" x="6338888" y="3654425"/>
          <p14:tracePt t="27343" x="6338888" y="3646488"/>
          <p14:tracePt t="27359" x="6338888" y="3636963"/>
          <p14:tracePt t="27367" x="6338888" y="3629025"/>
          <p14:tracePt t="27375" x="6338888" y="3619500"/>
          <p14:tracePt t="27382" x="6338888" y="3603625"/>
          <p14:tracePt t="27399" x="6338888" y="3594100"/>
          <p14:tracePt t="27423" x="6338888" y="3586163"/>
          <p14:tracePt t="27495" x="6329363" y="3586163"/>
          <p14:tracePt t="27511" x="6321425" y="3586163"/>
          <p14:tracePt t="27519" x="6303963" y="3586163"/>
          <p14:tracePt t="27535" x="6296025" y="3594100"/>
          <p14:tracePt t="27551" x="6286500" y="3594100"/>
          <p14:tracePt t="27567" x="6278563" y="3603625"/>
          <p14:tracePt t="27591" x="6270625" y="3619500"/>
          <p14:tracePt t="27598" x="6261100" y="3619500"/>
          <p14:tracePt t="27615" x="6253163" y="3629025"/>
          <p14:tracePt t="27631" x="6253163" y="3636963"/>
          <p14:tracePt t="27758" x="6245225" y="3636963"/>
          <p14:tracePt t="27783" x="6235700" y="3636963"/>
          <p14:tracePt t="29830" x="6253163" y="3636963"/>
          <p14:tracePt t="29838" x="6296025" y="3636963"/>
          <p14:tracePt t="29846" x="6346825" y="3636963"/>
          <p14:tracePt t="29854" x="6397625" y="3636963"/>
          <p14:tracePt t="29863" x="6456363" y="3636963"/>
          <p14:tracePt t="29870" x="6516688" y="3636963"/>
          <p14:tracePt t="29879" x="6600825" y="3611563"/>
          <p14:tracePt t="29886" x="6678613" y="3603625"/>
          <p14:tracePt t="29894" x="6762750" y="3594100"/>
          <p14:tracePt t="29902" x="6823075" y="3578225"/>
          <p14:tracePt t="29914" x="6907213" y="3578225"/>
          <p14:tracePt t="29919" x="6975475" y="3552825"/>
          <p14:tracePt t="29926" x="7043738" y="3552825"/>
          <p14:tracePt t="29935" x="7119938" y="3527425"/>
          <p14:tracePt t="29942" x="7178675" y="3509963"/>
          <p14:tracePt t="29951" x="7256463" y="3502025"/>
          <p14:tracePt t="29958" x="7297738" y="3502025"/>
          <p14:tracePt t="29967" x="7358063" y="3484563"/>
          <p14:tracePt t="29974" x="7416800" y="3484563"/>
          <p14:tracePt t="29983" x="7459663" y="3484563"/>
          <p14:tracePt t="29990" x="7502525" y="3484563"/>
          <p14:tracePt t="29998" x="7527925" y="3484563"/>
          <p14:tracePt t="30006" x="7553325" y="3484563"/>
          <p14:tracePt t="30015" x="7586663" y="3484563"/>
          <p14:tracePt t="30023" x="7604125" y="3484563"/>
          <p14:tracePt t="30031" x="7621588" y="3484563"/>
          <p14:tracePt t="30038" x="7629525" y="3484563"/>
          <p14:tracePt t="30214" x="7612063" y="3484563"/>
          <p14:tracePt t="30222" x="7561263" y="3484563"/>
          <p14:tracePt t="30230" x="7485063" y="3484563"/>
          <p14:tracePt t="30238" x="7416800" y="3484563"/>
          <p14:tracePt t="30247" x="7332663" y="3484563"/>
          <p14:tracePt t="30254" x="7077075" y="3484563"/>
          <p14:tracePt t="30264" x="6958013" y="3484563"/>
          <p14:tracePt t="30270" x="6831013" y="3484563"/>
          <p14:tracePt t="30280" x="6737350" y="3484563"/>
          <p14:tracePt t="30286" x="6618288" y="3484563"/>
          <p14:tracePt t="30296" x="6534150" y="3484563"/>
          <p14:tracePt t="30302" x="6448425" y="3484563"/>
          <p14:tracePt t="30312" x="6364288" y="3484563"/>
          <p14:tracePt t="30318" x="6311900" y="3484563"/>
          <p14:tracePt t="30326" x="6278563" y="3484563"/>
          <p14:tracePt t="30335" x="6270625" y="3484563"/>
          <p14:tracePt t="30343" x="6261100" y="3484563"/>
          <p14:tracePt t="30454" x="6235700" y="3484563"/>
          <p14:tracePt t="30463" x="6227763" y="3492500"/>
          <p14:tracePt t="30470" x="6219825" y="3492500"/>
          <p14:tracePt t="30479" x="6210300" y="3502025"/>
          <p14:tracePt t="30486" x="6202363" y="3502025"/>
          <p14:tracePt t="30502" x="6194425" y="3502025"/>
          <p14:tracePt t="30574" x="6194425" y="3509963"/>
          <p14:tracePt t="30590" x="6184900" y="3509963"/>
          <p14:tracePt t="30599" x="6176963" y="3509963"/>
          <p14:tracePt t="30606" x="6159500" y="3527425"/>
          <p14:tracePt t="30622" x="6151563" y="3535363"/>
          <p14:tracePt t="30630" x="6142038" y="3535363"/>
          <p14:tracePt t="31734" x="6134100" y="3535363"/>
          <p14:tracePt t="31744" x="6134100" y="3517900"/>
          <p14:tracePt t="31750" x="6134100" y="3509963"/>
          <p14:tracePt t="31758" x="6134100" y="3484563"/>
          <p14:tracePt t="31766" x="6134100" y="3449638"/>
          <p14:tracePt t="31774" x="6134100" y="3408363"/>
          <p14:tracePt t="31782" x="6134100" y="3355975"/>
          <p14:tracePt t="31790" x="6134100" y="3279775"/>
          <p14:tracePt t="31799" x="6134100" y="3195638"/>
          <p14:tracePt t="31806" x="6126163" y="3041650"/>
          <p14:tracePt t="31815" x="6108700" y="2957513"/>
          <p14:tracePt t="31823" x="6108700" y="2871788"/>
          <p14:tracePt t="31832" x="6091238" y="2795588"/>
          <p14:tracePt t="31838" x="6091238" y="2719388"/>
          <p14:tracePt t="31846" x="6091238" y="2651125"/>
          <p14:tracePt t="31854" x="6091238" y="2592388"/>
          <p14:tracePt t="31863" x="6091238" y="2524125"/>
          <p14:tracePt t="31870" x="6091238" y="2481263"/>
          <p14:tracePt t="31879" x="6091238" y="2422525"/>
          <p14:tracePt t="31887" x="6091238" y="2362200"/>
          <p14:tracePt t="31896" x="6091238" y="2278063"/>
          <p14:tracePt t="31915" x="6091238" y="2149475"/>
          <p14:tracePt t="31918" x="6091238" y="2108200"/>
          <p14:tracePt t="31926" x="6091238" y="2022475"/>
          <p14:tracePt t="31935" x="6091238" y="1963738"/>
          <p14:tracePt t="31942" x="6091238" y="1928813"/>
          <p14:tracePt t="31950" x="6091238" y="1885950"/>
          <p14:tracePt t="31958" x="6100763" y="1852613"/>
          <p14:tracePt t="31966" x="6100763" y="1844675"/>
          <p14:tracePt t="31975" x="6100763" y="1827213"/>
          <p14:tracePt t="31983" x="6100763" y="1809750"/>
          <p14:tracePt t="31999" x="6100763" y="1776413"/>
          <p14:tracePt t="32006" x="6100763" y="1758950"/>
          <p14:tracePt t="32015" x="6100763" y="1733550"/>
          <p14:tracePt t="32023" x="6100763" y="1700213"/>
          <p14:tracePt t="32030" x="6100763" y="1674813"/>
          <p14:tracePt t="32039" x="6100763" y="1649413"/>
          <p14:tracePt t="32047" x="6100763" y="1622425"/>
          <p14:tracePt t="32063" x="6100763" y="1606550"/>
          <p14:tracePt t="32070" x="6100763" y="1597025"/>
          <p14:tracePt t="32096" x="6100763" y="1589088"/>
          <p14:tracePt t="32615" x="6116638" y="1581150"/>
          <p14:tracePt t="32623" x="6126163" y="1581150"/>
          <p14:tracePt t="32630" x="6151563" y="1581150"/>
          <p14:tracePt t="32639" x="6167438" y="1581150"/>
          <p14:tracePt t="32647" x="6202363" y="1606550"/>
          <p14:tracePt t="32655" x="6227763" y="1639888"/>
          <p14:tracePt t="32662" x="6253163" y="1665288"/>
          <p14:tracePt t="32671" x="6278563" y="1708150"/>
          <p14:tracePt t="32679" x="6286500" y="1708150"/>
          <p14:tracePt t="32687" x="6296025" y="1725613"/>
          <p14:tracePt t="32912" x="6296025" y="1733550"/>
          <p14:tracePt t="33135" x="6296025" y="1751013"/>
          <p14:tracePt t="33143" x="6296025" y="1758950"/>
          <p14:tracePt t="33151" x="6296025" y="1784350"/>
          <p14:tracePt t="33158" x="6296025" y="1801813"/>
          <p14:tracePt t="33175" x="6296025" y="1827213"/>
          <p14:tracePt t="33183" x="6296025" y="1835150"/>
          <p14:tracePt t="33191" x="6296025" y="1860550"/>
          <p14:tracePt t="33199" x="6296025" y="1870075"/>
          <p14:tracePt t="33206" x="6296025" y="1895475"/>
          <p14:tracePt t="33215" x="6296025" y="1911350"/>
          <p14:tracePt t="33223" x="6296025" y="1946275"/>
          <p14:tracePt t="33231" x="6296025" y="1989138"/>
          <p14:tracePt t="33238" x="6296025" y="2047875"/>
          <p14:tracePt t="33247" x="6296025" y="2108200"/>
          <p14:tracePt t="33255" x="6296025" y="2166938"/>
          <p14:tracePt t="33262" x="6296025" y="2217738"/>
          <p14:tracePt t="33271" x="6296025" y="2303463"/>
          <p14:tracePt t="33279" x="6296025" y="2405063"/>
          <p14:tracePt t="33286" x="6296025" y="2473325"/>
          <p14:tracePt t="33296" x="6296025" y="2524125"/>
          <p14:tracePt t="33302" x="6296025" y="2566988"/>
          <p14:tracePt t="33313" x="6296025" y="2582863"/>
          <p14:tracePt t="33318" x="6296025" y="2608263"/>
          <p14:tracePt t="33327" x="6296025" y="2643188"/>
          <p14:tracePt t="33335" x="6296025" y="2651125"/>
          <p14:tracePt t="33350" x="6296025" y="2668588"/>
          <p14:tracePt t="34150" x="6296025" y="2686050"/>
          <p14:tracePt t="34158" x="6321425" y="2693988"/>
          <p14:tracePt t="34167" x="6364288" y="2719388"/>
          <p14:tracePt t="34175" x="6397625" y="2727325"/>
          <p14:tracePt t="34183" x="6456363" y="2744788"/>
          <p14:tracePt t="34191" x="6499225" y="2762250"/>
          <p14:tracePt t="34199" x="6542088" y="2770188"/>
          <p14:tracePt t="34206" x="6559550" y="2778125"/>
          <p14:tracePt t="34215" x="6575425" y="2787650"/>
          <p14:tracePt t="34223" x="6592888" y="2805113"/>
          <p14:tracePt t="34233" x="6610350" y="2813050"/>
          <p14:tracePt t="34239" x="6618288" y="2820988"/>
          <p14:tracePt t="34248" x="6635750" y="2838450"/>
          <p14:tracePt t="34255" x="6661150" y="2855913"/>
          <p14:tracePt t="34262" x="6669088" y="2863850"/>
          <p14:tracePt t="34270" x="6678613" y="2871788"/>
          <p14:tracePt t="34278" x="6694488" y="2881313"/>
          <p14:tracePt t="34302" x="6704013" y="2889250"/>
          <p14:tracePt t="34318" x="6711950" y="2897188"/>
          <p14:tracePt t="34343" x="6719888" y="2897188"/>
          <p14:tracePt t="34350" x="6729413" y="2906713"/>
          <p14:tracePt t="35231" x="6754813" y="2932113"/>
          <p14:tracePt t="35238" x="6780213" y="2957513"/>
          <p14:tracePt t="35247" x="6805613" y="2982913"/>
          <p14:tracePt t="35255" x="6848475" y="3016250"/>
          <p14:tracePt t="35263" x="6881813" y="3059113"/>
          <p14:tracePt t="35270" x="6907213" y="3059113"/>
          <p14:tracePt t="35279" x="6942138" y="3094038"/>
          <p14:tracePt t="35287" x="6992938" y="3109913"/>
          <p14:tracePt t="35294" x="7034213" y="3135313"/>
          <p14:tracePt t="35302" x="7085013" y="3144838"/>
          <p14:tracePt t="35312" x="7145338" y="3160713"/>
          <p14:tracePt t="35318" x="7178675" y="3178175"/>
          <p14:tracePt t="35328" x="7221538" y="3186113"/>
          <p14:tracePt t="35335" x="7246938" y="3186113"/>
          <p14:tracePt t="35345" x="7272338" y="3195638"/>
          <p14:tracePt t="35351" x="7281863" y="3195638"/>
          <p14:tracePt t="35366" x="7289800" y="3203575"/>
          <p14:tracePt t="35382" x="7289800" y="3211513"/>
          <p14:tracePt t="35391" x="7297738" y="3211513"/>
          <p14:tracePt t="35399" x="7297738" y="3238500"/>
          <p14:tracePt t="35407" x="7297738" y="3263900"/>
          <p14:tracePt t="35415" x="7297738" y="3279775"/>
          <p14:tracePt t="35423" x="7297738" y="3322638"/>
          <p14:tracePt t="35431" x="7297738" y="3348038"/>
          <p14:tracePt t="35439" x="7281863" y="3382963"/>
          <p14:tracePt t="35447" x="7246938" y="3416300"/>
          <p14:tracePt t="35455" x="7229475" y="3441700"/>
          <p14:tracePt t="35463" x="7213600" y="3467100"/>
          <p14:tracePt t="35471" x="7196138" y="3484563"/>
          <p14:tracePt t="35480" x="7178675" y="3509963"/>
          <p14:tracePt t="35486" x="7170738" y="3509963"/>
          <p14:tracePt t="35494" x="7162800" y="3535363"/>
          <p14:tracePt t="35511" x="7153275" y="3535363"/>
          <p14:tracePt t="35528" x="7153275" y="3552825"/>
          <p14:tracePt t="35559" x="7153275" y="3560763"/>
          <p14:tracePt t="35671" x="7153275" y="3568700"/>
          <p14:tracePt t="35694" x="7153275" y="3586163"/>
          <p14:tracePt t="35735" x="7153275" y="3594100"/>
          <p14:tracePt t="36175" x="7153275" y="3603625"/>
          <p14:tracePt t="36215" x="7153275" y="3619500"/>
          <p14:tracePt t="36223" x="7153275" y="3629025"/>
          <p14:tracePt t="36239" x="7153275" y="3636963"/>
          <p14:tracePt t="36254" x="7162800" y="3646488"/>
          <p14:tracePt t="36271" x="7162800" y="3662363"/>
          <p14:tracePt t="36295" x="7162800" y="3671888"/>
          <p14:tracePt t="36302" x="7162800" y="3679825"/>
          <p14:tracePt t="36335" x="7162800" y="3687763"/>
          <p14:tracePt t="36351" x="7162800" y="3697288"/>
          <p14:tracePt t="36366" x="7162800" y="3713163"/>
          <p14:tracePt t="36383" x="7162800" y="3722688"/>
          <p14:tracePt t="36399" x="7162800" y="3730625"/>
          <p14:tracePt t="36423" x="7162800" y="3738563"/>
          <p14:tracePt t="36431" x="7153275" y="3748088"/>
          <p14:tracePt t="36495" x="7145338" y="3748088"/>
          <p14:tracePt t="36534" x="7137400" y="3748088"/>
          <p14:tracePt t="36646" x="7127875" y="3748088"/>
          <p14:tracePt t="36663" x="7119938" y="3738563"/>
          <p14:tracePt t="36983" x="7112000" y="3730625"/>
          <p14:tracePt t="36991" x="7112000" y="3722688"/>
          <p14:tracePt t="36999" x="7112000" y="3697288"/>
          <p14:tracePt t="37007" x="7102475" y="3679825"/>
          <p14:tracePt t="37015" x="7102475" y="3646488"/>
          <p14:tracePt t="37023" x="7102475" y="3594100"/>
          <p14:tracePt t="37031" x="7102475" y="3535363"/>
          <p14:tracePt t="37039" x="7102475" y="3467100"/>
          <p14:tracePt t="37047" x="7102475" y="3382963"/>
          <p14:tracePt t="37055" x="7102475" y="3305175"/>
          <p14:tracePt t="37063" x="7119938" y="3170238"/>
          <p14:tracePt t="37071" x="7127875" y="3094038"/>
          <p14:tracePt t="37079" x="7137400" y="2990850"/>
          <p14:tracePt t="37086" x="7162800" y="2932113"/>
          <p14:tracePt t="37096" x="7162800" y="2846388"/>
          <p14:tracePt t="37103" x="7170738" y="2787650"/>
          <p14:tracePt t="37112" x="7178675" y="2727325"/>
          <p14:tracePt t="37119" x="7188200" y="2686050"/>
          <p14:tracePt t="37127" x="7188200" y="2608263"/>
          <p14:tracePt t="37135" x="7204075" y="2557463"/>
          <p14:tracePt t="37143" x="7213600" y="2498725"/>
          <p14:tracePt t="37151" x="7213600" y="2447925"/>
          <p14:tracePt t="37160" x="7221538" y="2397125"/>
          <p14:tracePt t="37167" x="7221538" y="2379663"/>
          <p14:tracePt t="37175" x="7229475" y="2328863"/>
          <p14:tracePt t="37183" x="7229475" y="2319338"/>
          <p14:tracePt t="37190" x="7229475" y="2286000"/>
          <p14:tracePt t="37198" x="7229475" y="2278063"/>
          <p14:tracePt t="37206" x="7229475" y="2260600"/>
          <p14:tracePt t="37214" x="7229475" y="2252663"/>
          <p14:tracePt t="37223" x="7229475" y="2243138"/>
          <p14:tracePt t="37231" x="7229475" y="2227263"/>
          <p14:tracePt t="37239" x="7229475" y="2217738"/>
          <p14:tracePt t="37247" x="7229475" y="2192338"/>
          <p14:tracePt t="37255" x="7229475" y="2149475"/>
          <p14:tracePt t="37263" x="7229475" y="2108200"/>
          <p14:tracePt t="37271" x="7229475" y="2090738"/>
          <p14:tracePt t="37279" x="7229475" y="2055813"/>
          <p14:tracePt t="37286" x="7229475" y="2039938"/>
          <p14:tracePt t="37294" x="7229475" y="2014538"/>
          <p14:tracePt t="37303" x="7229475" y="1997075"/>
          <p14:tracePt t="37318" x="7229475" y="1989138"/>
          <p14:tracePt t="37327" x="7229475" y="1979613"/>
          <p14:tracePt t="37335" x="7229475" y="1971675"/>
          <p14:tracePt t="37344" x="7229475" y="1954213"/>
          <p14:tracePt t="37360" x="7229475" y="1928813"/>
          <p14:tracePt t="37366" x="7229475" y="1920875"/>
          <p14:tracePt t="37470" x="7221538" y="1920875"/>
          <p14:tracePt t="37479" x="7204075" y="1920875"/>
          <p14:tracePt t="37487" x="7170738" y="1928813"/>
          <p14:tracePt t="37495" x="7127875" y="1963738"/>
          <p14:tracePt t="37503" x="7069138" y="2055813"/>
          <p14:tracePt t="37512" x="7026275" y="2133600"/>
          <p14:tracePt t="37518" x="6942138" y="2387600"/>
          <p14:tracePt t="37527" x="6873875" y="2541588"/>
          <p14:tracePt t="37535" x="6805613" y="2701925"/>
          <p14:tracePt t="37544" x="6745288" y="2830513"/>
          <p14:tracePt t="37551" x="6704013" y="2949575"/>
          <p14:tracePt t="37560" x="6653213" y="3067050"/>
          <p14:tracePt t="37567" x="6618288" y="3170238"/>
          <p14:tracePt t="37575" x="6600825" y="3228975"/>
          <p14:tracePt t="37583" x="6592888" y="3279775"/>
          <p14:tracePt t="37593" x="6592888" y="3305175"/>
          <p14:tracePt t="37598" x="6584950" y="3348038"/>
          <p14:tracePt t="37606" x="6584950" y="3382963"/>
          <p14:tracePt t="37614" x="6584950" y="3408363"/>
          <p14:tracePt t="37623" x="6610350" y="3441700"/>
          <p14:tracePt t="37631" x="6618288" y="3459163"/>
          <p14:tracePt t="37638" x="6635750" y="3484563"/>
          <p14:tracePt t="37647" x="6643688" y="3484563"/>
          <p14:tracePt t="37654" x="6653213" y="3502025"/>
          <p14:tracePt t="37663" x="6661150" y="3502025"/>
          <p14:tracePt t="37679" x="6678613" y="3502025"/>
          <p14:tracePt t="37686" x="6711950" y="3502025"/>
          <p14:tracePt t="37695" x="6737350" y="3502025"/>
          <p14:tracePt t="37702" x="6788150" y="3459163"/>
          <p14:tracePt t="37711" x="6831013" y="3441700"/>
          <p14:tracePt t="37718" x="6881813" y="3390900"/>
          <p14:tracePt t="37727" x="6958013" y="3314700"/>
          <p14:tracePt t="37735" x="7051675" y="3211513"/>
          <p14:tracePt t="37743" x="7170738" y="3016250"/>
          <p14:tracePt t="37750" x="7272338" y="2863850"/>
          <p14:tracePt t="37760" x="7332663" y="2762250"/>
          <p14:tracePt t="37766" x="7383463" y="2643188"/>
          <p14:tracePt t="37776" x="7416800" y="2541588"/>
          <p14:tracePt t="37783" x="7434263" y="2455863"/>
          <p14:tracePt t="37791" x="7451725" y="2354263"/>
          <p14:tracePt t="37798" x="7451725" y="2293938"/>
          <p14:tracePt t="37807" x="7442200" y="2209800"/>
          <p14:tracePt t="37814" x="7416800" y="2149475"/>
          <p14:tracePt t="37823" x="7373938" y="2082800"/>
          <p14:tracePt t="37831" x="7315200" y="1979613"/>
          <p14:tracePt t="37840" x="7246938" y="1928813"/>
          <p14:tracePt t="37847" x="7170738" y="1870075"/>
          <p14:tracePt t="37854" x="7102475" y="1827213"/>
          <p14:tracePt t="37863" x="7051675" y="1784350"/>
          <p14:tracePt t="37871" x="7026275" y="1784350"/>
          <p14:tracePt t="37879" x="7000875" y="1776413"/>
          <p14:tracePt t="37886" x="6967538" y="1776413"/>
          <p14:tracePt t="37895" x="6932613" y="1776413"/>
          <p14:tracePt t="37911" x="6848475" y="1776413"/>
          <p14:tracePt t="37919" x="6770688" y="1801813"/>
          <p14:tracePt t="37927" x="6719888" y="1844675"/>
          <p14:tracePt t="37934" x="6661150" y="1895475"/>
          <p14:tracePt t="37943" x="6600825" y="1946275"/>
          <p14:tracePt t="37951" x="6584950" y="1979613"/>
          <p14:tracePt t="37959" x="6550025" y="2030413"/>
          <p14:tracePt t="37967" x="6516688" y="2098675"/>
          <p14:tracePt t="37976" x="6483350" y="2149475"/>
          <p14:tracePt t="37983" x="6473825" y="2192338"/>
          <p14:tracePt t="37991" x="6456363" y="2252663"/>
          <p14:tracePt t="37998" x="6456363" y="2328863"/>
          <p14:tracePt t="38006" x="6456363" y="2422525"/>
          <p14:tracePt t="38014" x="6456363" y="2506663"/>
          <p14:tracePt t="38023" x="6456363" y="2582863"/>
          <p14:tracePt t="38031" x="6483350" y="2668588"/>
          <p14:tracePt t="38039" x="6508750" y="2736850"/>
          <p14:tracePt t="38047" x="6534150" y="2820988"/>
          <p14:tracePt t="38055" x="6575425" y="2871788"/>
          <p14:tracePt t="38063" x="6618288" y="2922588"/>
          <p14:tracePt t="38070" x="6653213" y="2974975"/>
          <p14:tracePt t="38079" x="6704013" y="3000375"/>
          <p14:tracePt t="38086" x="6719888" y="3016250"/>
          <p14:tracePt t="38096" x="6754813" y="3033713"/>
          <p14:tracePt t="38103" x="6780213" y="3041650"/>
          <p14:tracePt t="38112" x="6788150" y="3041650"/>
          <p14:tracePt t="38118" x="6805613" y="3059113"/>
          <p14:tracePt t="38246" x="6805613" y="3041650"/>
          <p14:tracePt t="38255" x="6805613" y="3033713"/>
          <p14:tracePt t="38455" x="6805613" y="3059113"/>
          <p14:tracePt t="38463" x="6864350" y="3127375"/>
          <p14:tracePt t="38471" x="6889750" y="3186113"/>
          <p14:tracePt t="38479" x="6899275" y="3246438"/>
          <p14:tracePt t="38486" x="6899275" y="3289300"/>
          <p14:tracePt t="38495" x="6899275" y="3314700"/>
          <p14:tracePt t="38503" x="6899275" y="3330575"/>
          <p14:tracePt t="38511" x="6899275" y="3355975"/>
          <p14:tracePt t="38518" x="6899275" y="3390900"/>
          <p14:tracePt t="38527" x="6907213" y="3424238"/>
          <p14:tracePt t="38535" x="6915150" y="3459163"/>
          <p14:tracePt t="38544" x="6924675" y="3467100"/>
          <p14:tracePt t="38551" x="6924675" y="3475038"/>
          <p14:tracePt t="38559" x="6924675" y="3484563"/>
          <p14:tracePt t="38576" x="6924675" y="3492500"/>
          <p14:tracePt t="38591" x="6924675" y="3502025"/>
          <p14:tracePt t="38607" x="6924675" y="3509963"/>
          <p14:tracePt t="38622" x="6924675" y="3527425"/>
          <p14:tracePt t="38726" x="6924675" y="3535363"/>
          <p14:tracePt t="38735" x="6924675" y="3543300"/>
          <p14:tracePt t="38742" x="6924675" y="3560763"/>
          <p14:tracePt t="38751" x="6915150" y="3578225"/>
          <p14:tracePt t="38759" x="6915150" y="3586163"/>
          <p14:tracePt t="38767" x="6899275" y="3603625"/>
          <p14:tracePt t="38776" x="6889750" y="3603625"/>
          <p14:tracePt t="38783" x="6873875" y="3629025"/>
          <p14:tracePt t="38791" x="6848475" y="3646488"/>
          <p14:tracePt t="38798" x="6831013" y="3654425"/>
          <p14:tracePt t="38806" x="6797675" y="3679825"/>
          <p14:tracePt t="38815" x="6780213" y="3687763"/>
          <p14:tracePt t="38830" x="6770688" y="3687763"/>
          <p14:tracePt t="38839" x="6737350" y="3705225"/>
          <p14:tracePt t="38847" x="6737350" y="3713163"/>
          <p14:tracePt t="38863" x="6719888" y="3713163"/>
          <p14:tracePt t="38886" x="6711950" y="3713163"/>
          <p14:tracePt t="38895" x="6704013" y="3722688"/>
          <p14:tracePt t="38903" x="6694488" y="3730625"/>
          <p14:tracePt t="38911" x="6686550" y="3738563"/>
          <p14:tracePt t="38919" x="6678613" y="3738563"/>
          <p14:tracePt t="38928" x="6669088" y="3748088"/>
          <p14:tracePt t="38976" x="6661150" y="3756025"/>
          <p14:tracePt t="39023" x="6643688" y="3756025"/>
          <p14:tracePt t="39039" x="6626225" y="3773488"/>
          <p14:tracePt t="39054" x="6618288" y="3773488"/>
          <p14:tracePt t="39063" x="6610350" y="3773488"/>
          <p14:tracePt t="39079" x="6592888" y="3773488"/>
          <p14:tracePt t="39087" x="6584950" y="3773488"/>
          <p14:tracePt t="39095" x="6575425" y="3773488"/>
          <p14:tracePt t="39102" x="6559550" y="3773488"/>
          <p14:tracePt t="39118" x="6550025" y="3773488"/>
          <p14:tracePt t="39135" x="6542088" y="3773488"/>
          <p14:tracePt t="39143" x="6534150" y="3773488"/>
          <p14:tracePt t="39150" x="6516688" y="3773488"/>
          <p14:tracePt t="39159" x="6508750" y="3773488"/>
          <p14:tracePt t="39177" x="6491288" y="3773488"/>
          <p14:tracePt t="39215" x="6483350" y="3773488"/>
          <p14:tracePt t="39391" x="6473825" y="3773488"/>
          <p14:tracePt t="39399" x="6465888" y="3773488"/>
          <p14:tracePt t="39423" x="6465888" y="3763963"/>
          <p14:tracePt t="39438" x="6456363" y="3763963"/>
          <p14:tracePt t="39592" x="6448425" y="3748088"/>
          <p14:tracePt t="39607" x="6440488" y="3738563"/>
          <p14:tracePt t="39630" x="6430963" y="3730625"/>
          <p14:tracePt t="39831" x="6430963" y="3722688"/>
          <p14:tracePt t="39864" x="6423025" y="3713163"/>
          <p14:tracePt t="39871" x="6415088" y="3705225"/>
          <p14:tracePt t="39903" x="6415088" y="3697288"/>
          <p14:tracePt t="39912" x="6397625" y="3687763"/>
          <p14:tracePt t="39919" x="6389688" y="3679825"/>
          <p14:tracePt t="39935" x="6389688" y="3671888"/>
          <p14:tracePt t="39942" x="6380163" y="3662363"/>
          <p14:tracePt t="39951" x="6372225" y="3662363"/>
          <p14:tracePt t="39959" x="6372225" y="3654425"/>
          <p14:tracePt t="39967" x="6354763" y="3646488"/>
          <p14:tracePt t="39975" x="6346825" y="3646488"/>
          <p14:tracePt t="39992" x="6338888" y="3636963"/>
          <p14:tracePt t="39998" x="6321425" y="3629025"/>
          <p14:tracePt t="40007" x="6321425" y="3619500"/>
          <p14:tracePt t="40015" x="6296025" y="3619500"/>
          <p14:tracePt t="40039" x="6270625" y="3611563"/>
          <p14:tracePt t="40174" x="6270625" y="3603625"/>
          <p14:tracePt t="40446" x="6270625" y="3594100"/>
          <p14:tracePt t="40526" x="6278563" y="3586163"/>
          <p14:tracePt t="40535" x="6286500" y="3578225"/>
          <p14:tracePt t="40550" x="6296025" y="3568700"/>
          <p14:tracePt t="40566" x="6321425" y="3543300"/>
          <p14:tracePt t="40574" x="6338888" y="3543300"/>
          <p14:tracePt t="40583" x="6338888" y="3535363"/>
          <p14:tracePt t="40592" x="6346825" y="3535363"/>
          <p14:tracePt t="40598" x="6354763" y="3527425"/>
          <p14:tracePt t="40608" x="6364288" y="3517900"/>
          <p14:tracePt t="40631" x="6372225" y="3509963"/>
          <p14:tracePt t="40679" x="6380163" y="3502025"/>
          <p14:tracePt t="40703" x="6397625" y="3492500"/>
          <p14:tracePt t="40711" x="6415088" y="3484563"/>
          <p14:tracePt t="40719" x="6415088" y="3475038"/>
          <p14:tracePt t="40727" x="6423025" y="3475038"/>
          <p14:tracePt t="40735" x="6430963" y="3475038"/>
          <p14:tracePt t="40743" x="6440488" y="3467100"/>
          <p14:tracePt t="40895" x="6423025" y="3484563"/>
          <p14:tracePt t="40903" x="6415088" y="3484563"/>
          <p14:tracePt t="40911" x="6415088" y="3492500"/>
          <p14:tracePt t="40919" x="6405563" y="3509963"/>
          <p14:tracePt t="40927" x="6397625" y="3517900"/>
          <p14:tracePt t="40944" x="6389688" y="3527425"/>
          <p14:tracePt t="41055" x="6389688" y="3543300"/>
          <p14:tracePt t="41416" x="6380163" y="3543300"/>
          <p14:tracePt t="41471" x="6372225" y="3543300"/>
          <p14:tracePt t="41575" x="6372225" y="3535363"/>
          <p14:tracePt t="41599" x="6372225" y="3527425"/>
          <p14:tracePt t="41623" x="6372225" y="3517900"/>
          <p14:tracePt t="41686" x="6372225" y="3502025"/>
          <p14:tracePt t="42271" x="6372225" y="3492500"/>
          <p14:tracePt t="42279" x="6372225" y="3475038"/>
          <p14:tracePt t="42287" x="6372225" y="3441700"/>
          <p14:tracePt t="42295" x="6372225" y="3416300"/>
          <p14:tracePt t="42303" x="6372225" y="3382963"/>
          <p14:tracePt t="42311" x="6372225" y="3365500"/>
          <p14:tracePt t="42318" x="6372225" y="3330575"/>
          <p14:tracePt t="42327" x="6372225" y="3305175"/>
          <p14:tracePt t="42335" x="6372225" y="3297238"/>
          <p14:tracePt t="42343" x="6372225" y="3271838"/>
          <p14:tracePt t="42351" x="6372225" y="3254375"/>
          <p14:tracePt t="42358" x="6372225" y="3238500"/>
          <p14:tracePt t="42367" x="6372225" y="3211513"/>
          <p14:tracePt t="42375" x="6372225" y="3186113"/>
          <p14:tracePt t="42382" x="6372225" y="3160713"/>
          <p14:tracePt t="42391" x="6372225" y="3144838"/>
          <p14:tracePt t="42399" x="6372225" y="3109913"/>
          <p14:tracePt t="42407" x="6372225" y="3094038"/>
          <p14:tracePt t="42415" x="6372225" y="3059113"/>
          <p14:tracePt t="42424" x="6372225" y="3033713"/>
          <p14:tracePt t="42431" x="6372225" y="3016250"/>
          <p14:tracePt t="42439" x="6372225" y="2990850"/>
          <p14:tracePt t="42446" x="6372225" y="2957513"/>
          <p14:tracePt t="42462" x="6372225" y="2932113"/>
          <p14:tracePt t="42470" x="6372225" y="2922588"/>
          <p14:tracePt t="42479" x="6372225" y="2897188"/>
          <p14:tracePt t="42486" x="6372225" y="2881313"/>
          <p14:tracePt t="42495" x="6372225" y="2871788"/>
          <p14:tracePt t="42503" x="6372225" y="2846388"/>
          <p14:tracePt t="42511" x="6372225" y="2830513"/>
          <p14:tracePt t="42518" x="6372225" y="2813050"/>
          <p14:tracePt t="42527" x="6372225" y="2778125"/>
          <p14:tracePt t="42535" x="6372225" y="2762250"/>
          <p14:tracePt t="42543" x="6372225" y="2744788"/>
          <p14:tracePt t="42551" x="6372225" y="2711450"/>
          <p14:tracePt t="42558" x="6372225" y="2686050"/>
          <p14:tracePt t="42566" x="6372225" y="2643188"/>
          <p14:tracePt t="42574" x="6372225" y="2617788"/>
          <p14:tracePt t="42583" x="6372225" y="2574925"/>
          <p14:tracePt t="42591" x="6372225" y="2549525"/>
          <p14:tracePt t="42598" x="6372225" y="2524125"/>
          <p14:tracePt t="42607" x="6372225" y="2498725"/>
          <p14:tracePt t="42615" x="6372225" y="2463800"/>
          <p14:tracePt t="42624" x="6372225" y="2447925"/>
          <p14:tracePt t="42631" x="6372225" y="2413000"/>
          <p14:tracePt t="42639" x="6372225" y="2387600"/>
          <p14:tracePt t="42646" x="6372225" y="2354263"/>
          <p14:tracePt t="42655" x="6372225" y="2328863"/>
          <p14:tracePt t="42663" x="6372225" y="2303463"/>
          <p14:tracePt t="42672" x="6372225" y="2268538"/>
          <p14:tracePt t="42679" x="6372225" y="2243138"/>
          <p14:tracePt t="42687" x="6372225" y="2217738"/>
          <p14:tracePt t="42695" x="6372225" y="2192338"/>
          <p14:tracePt t="42703" x="6372225" y="2166938"/>
          <p14:tracePt t="42711" x="6372225" y="2141538"/>
          <p14:tracePt t="42718" x="6372225" y="2116138"/>
          <p14:tracePt t="42727" x="6372225" y="2090738"/>
          <p14:tracePt t="42735" x="6372225" y="2065338"/>
          <p14:tracePt t="42743" x="6372225" y="2039938"/>
          <p14:tracePt t="42750" x="6372225" y="2005013"/>
          <p14:tracePt t="42758" x="6372225" y="1979613"/>
          <p14:tracePt t="42766" x="6372225" y="1963738"/>
          <p14:tracePt t="42777" x="6372225" y="1946275"/>
          <p14:tracePt t="42783" x="6372225" y="1920875"/>
          <p14:tracePt t="42791" x="6372225" y="1903413"/>
          <p14:tracePt t="42799" x="6372225" y="1878013"/>
          <p14:tracePt t="42807" x="6372225" y="1860550"/>
          <p14:tracePt t="42815" x="6372225" y="1835150"/>
          <p14:tracePt t="42824" x="6372225" y="1809750"/>
          <p14:tracePt t="42831" x="6372225" y="1776413"/>
          <p14:tracePt t="42841" x="6364288" y="1758950"/>
          <p14:tracePt t="42846" x="6364288" y="1751013"/>
          <p14:tracePt t="42855" x="6354763" y="1725613"/>
          <p14:tracePt t="42871" x="6354763" y="1716088"/>
          <p14:tracePt t="42879" x="6354763" y="1708150"/>
          <p14:tracePt t="42886" x="6354763" y="1700213"/>
          <p14:tracePt t="42895" x="6354763" y="1690688"/>
          <p14:tracePt t="42919" x="6354763" y="1674813"/>
          <p14:tracePt t="42927" x="6354763" y="1665288"/>
          <p14:tracePt t="42935" x="6354763" y="1657350"/>
          <p14:tracePt t="42943" x="6354763" y="1639888"/>
          <p14:tracePt t="42975" x="6346825" y="1631950"/>
          <p14:tracePt t="43022" x="6338888" y="1622425"/>
          <p14:tracePt t="43592" x="6338888" y="1614488"/>
          <p14:tracePt t="43599" x="6338888" y="1606550"/>
          <p14:tracePt t="43799" x="6346825" y="1597025"/>
          <p14:tracePt t="45335" x="6346825" y="1589088"/>
          <p14:tracePt t="45374" x="6346825" y="1581150"/>
          <p14:tracePt t="45391" x="6346825" y="1571625"/>
          <p14:tracePt t="45431" x="6346825" y="1563688"/>
          <p14:tracePt t="45454" x="6346825" y="1546225"/>
          <p14:tracePt t="45486" x="6346825" y="1538288"/>
          <p14:tracePt t="46263" x="6346825" y="1546225"/>
          <p14:tracePt t="46271" x="6380163" y="1708150"/>
          <p14:tracePt t="46278" x="6415088" y="1954213"/>
          <p14:tracePt t="46287" x="6465888" y="2209800"/>
          <p14:tracePt t="46295" x="6491288" y="2422525"/>
          <p14:tracePt t="46302" x="6542088" y="2676525"/>
          <p14:tracePt t="46310" x="6550025" y="2830513"/>
          <p14:tracePt t="46318" x="6559550" y="2974975"/>
          <p14:tracePt t="46327" x="6584950" y="3059113"/>
          <p14:tracePt t="46335" x="6592888" y="3109913"/>
          <p14:tracePt t="46343" x="6592888" y="3152775"/>
          <p14:tracePt t="46351" x="6600825" y="3186113"/>
          <p14:tracePt t="46359" x="6600825" y="3195638"/>
          <p14:tracePt t="46367" x="6600825" y="3228975"/>
          <p14:tracePt t="46375" x="6600825" y="3254375"/>
          <p14:tracePt t="46383" x="6600825" y="3279775"/>
          <p14:tracePt t="46391" x="6600825" y="3297238"/>
          <p14:tracePt t="46399" x="6600825" y="3322638"/>
          <p14:tracePt t="46415" x="6600825" y="3330575"/>
          <p14:tracePt t="46423" x="6600825" y="3340100"/>
          <p14:tracePt t="46439" x="6600825" y="3348038"/>
          <p14:tracePt t="46447" x="6600825" y="3355975"/>
          <p14:tracePt t="46455" x="6600825" y="3365500"/>
          <p14:tracePt t="46463" x="6600825" y="3382963"/>
          <p14:tracePt t="46472" x="6600825" y="3398838"/>
          <p14:tracePt t="46488" x="6600825" y="3424238"/>
          <p14:tracePt t="46495" x="6600825" y="3433763"/>
          <p14:tracePt t="46503" x="6600825" y="3459163"/>
          <p14:tracePt t="46511" x="6600825" y="3475038"/>
          <p14:tracePt t="46518" x="6600825" y="3492500"/>
          <p14:tracePt t="46526" x="6600825" y="3502025"/>
          <p14:tracePt t="46599" x="6600825" y="3509963"/>
          <p14:tracePt t="46606" x="6600825" y="3517900"/>
          <p14:tracePt t="46615" x="6600825" y="3527425"/>
          <p14:tracePt t="46622" x="6600825" y="3535363"/>
          <p14:tracePt t="46630" x="6610350" y="3552825"/>
          <p14:tracePt t="46639" x="6610350" y="3560763"/>
          <p14:tracePt t="46646" x="6610350" y="3568700"/>
          <p14:tracePt t="46719" x="6610350" y="3586163"/>
          <p14:tracePt t="46726" x="6610350" y="3594100"/>
          <p14:tracePt t="46760" x="6610350" y="3603625"/>
          <p14:tracePt t="46775" x="6610350" y="3611563"/>
          <p14:tracePt t="46791" x="6610350" y="3619500"/>
          <p14:tracePt t="46807" x="6610350" y="3629025"/>
          <p14:tracePt t="47150" x="6610350" y="3619500"/>
          <p14:tracePt t="47166" x="6600825" y="3611563"/>
          <p14:tracePt t="47174" x="6600825" y="3603625"/>
          <p14:tracePt t="47191" x="6592888" y="3594100"/>
          <p14:tracePt t="47366" x="6584950" y="3586163"/>
          <p14:tracePt t="47431" x="6584950" y="3568700"/>
          <p14:tracePt t="47463" x="6584950" y="3560763"/>
          <p14:tracePt t="47471" x="6584950" y="3552825"/>
          <p14:tracePt t="47488" x="6584950" y="3543300"/>
          <p14:tracePt t="47503" x="6575425" y="3535363"/>
          <p14:tracePt t="47535" x="6575425" y="3527425"/>
          <p14:tracePt t="47559" x="6575425" y="3517900"/>
          <p14:tracePt t="47606" x="6567488" y="3509963"/>
          <p14:tracePt t="47631" x="6567488" y="3502025"/>
          <p14:tracePt t="47767" x="6567488" y="3492500"/>
          <p14:tracePt t="47783" x="6567488" y="3475038"/>
          <p14:tracePt t="47791" x="6567488" y="3467100"/>
          <p14:tracePt t="47815" x="6575425" y="3459163"/>
          <p14:tracePt t="47822" x="6584950" y="3459163"/>
          <p14:tracePt t="47838" x="6592888" y="3449638"/>
          <p14:tracePt t="48358" x="6592888" y="3441700"/>
          <p14:tracePt t="48366" x="6592888" y="3433763"/>
          <p14:tracePt t="48375" x="6592888" y="3416300"/>
          <p14:tracePt t="48383" x="6592888" y="3408363"/>
          <p14:tracePt t="48391" x="6592888" y="3398838"/>
          <p14:tracePt t="48398" x="6592888" y="3390900"/>
          <p14:tracePt t="48407" x="6592888" y="3373438"/>
          <p14:tracePt t="48415" x="6592888" y="3365500"/>
          <p14:tracePt t="48423" x="6592888" y="3348038"/>
          <p14:tracePt t="48438" x="6592888" y="3340100"/>
          <p14:tracePt t="48455" x="6592888" y="3322638"/>
          <p14:tracePt t="48463" x="6592888" y="3314700"/>
          <p14:tracePt t="48487" x="6592888" y="3305175"/>
          <p14:tracePt t="48511" x="6592888" y="3297238"/>
          <p14:tracePt t="48519" x="6592888" y="3289300"/>
          <p14:tracePt t="48535" x="6592888" y="3279775"/>
          <p14:tracePt t="48671" x="6592888" y="3263900"/>
          <p14:tracePt t="48791" x="6592888" y="3254375"/>
          <p14:tracePt t="48799" x="6592888" y="3246438"/>
          <p14:tracePt t="48831" x="6592888" y="3221038"/>
          <p14:tracePt t="48838" x="6592888" y="3211513"/>
          <p14:tracePt t="48863" x="6592888" y="3195638"/>
          <p14:tracePt t="48879" x="6592888" y="3186113"/>
          <p14:tracePt t="48895" x="6592888" y="3178175"/>
          <p14:tracePt t="48905" x="6592888" y="3170238"/>
          <p14:tracePt t="48927" x="6592888" y="3160713"/>
          <p14:tracePt t="48935" x="6592888" y="3152775"/>
          <p14:tracePt t="48958" x="6592888" y="3144838"/>
          <p14:tracePt t="48966" x="6592888" y="3135313"/>
          <p14:tracePt t="48991" x="6592888" y="3127375"/>
          <p14:tracePt t="49007" x="6592888" y="3109913"/>
          <p14:tracePt t="49031" x="6592888" y="3101975"/>
          <p14:tracePt t="49135" x="6592888" y="3094038"/>
          <p14:tracePt t="49255" x="6592888" y="3067050"/>
          <p14:tracePt t="49263" x="6592888" y="3059113"/>
          <p14:tracePt t="49286" x="6592888" y="3041650"/>
          <p14:tracePt t="49463" x="6592888" y="3033713"/>
          <p14:tracePt t="49470" x="6584950" y="3025775"/>
          <p14:tracePt t="49615" x="6584950" y="3008313"/>
          <p14:tracePt t="49671" x="6584950" y="3000375"/>
          <p14:tracePt t="50039" x="6584950" y="2990850"/>
          <p14:tracePt t="50046" x="6584950" y="2982913"/>
          <p14:tracePt t="50422" x="6584950" y="2974975"/>
          <p14:tracePt t="50439" x="6584950" y="2965450"/>
          <p14:tracePt t="50878" x="6584950" y="2957513"/>
          <p14:tracePt t="50886" x="6584950" y="2949575"/>
          <p14:tracePt t="50894" x="6584950" y="2940050"/>
          <p14:tracePt t="51134" x="6584950" y="2932113"/>
          <p14:tracePt t="51366" x="6575425" y="2922588"/>
          <p14:tracePt t="52360" x="6567488" y="2922588"/>
          <p14:tracePt t="52390" x="6567488" y="2914650"/>
          <p14:tracePt t="52494" x="6567488" y="2906713"/>
          <p14:tracePt t="52526" x="6567488" y="2897188"/>
          <p14:tracePt t="52766" x="6575425" y="2897188"/>
          <p14:tracePt t="52815" x="6584950" y="2897188"/>
          <p14:tracePt t="52830" x="6592888" y="2897188"/>
          <p14:tracePt t="52862" x="6600825" y="2897188"/>
          <p14:tracePt t="52871" x="6610350" y="2897188"/>
          <p14:tracePt t="52878" x="6618288" y="2897188"/>
          <p14:tracePt t="52886" x="6626225" y="2897188"/>
          <p14:tracePt t="52895" x="6661150" y="2897188"/>
          <p14:tracePt t="52904" x="6694488" y="2914650"/>
          <p14:tracePt t="52911" x="6719888" y="2914650"/>
          <p14:tracePt t="52919" x="6762750" y="2940050"/>
          <p14:tracePt t="52926" x="6797675" y="2957513"/>
          <p14:tracePt t="52935" x="6848475" y="2974975"/>
          <p14:tracePt t="52943" x="6889750" y="2982913"/>
          <p14:tracePt t="52952" x="6942138" y="3000375"/>
          <p14:tracePt t="52958" x="6967538" y="3008313"/>
          <p14:tracePt t="52966" x="7000875" y="3016250"/>
          <p14:tracePt t="52974" x="7018338" y="3025775"/>
          <p14:tracePt t="52990" x="7043738" y="3025775"/>
          <p14:tracePt t="52999" x="7059613" y="3033713"/>
          <p14:tracePt t="53006" x="7059613" y="3041650"/>
          <p14:tracePt t="53015" x="7069138" y="3041650"/>
          <p14:tracePt t="53031" x="7085013" y="3041650"/>
          <p14:tracePt t="53086" x="7102475" y="3041650"/>
          <p14:tracePt t="53095" x="7112000" y="3041650"/>
          <p14:tracePt t="53104" x="7119938" y="3051175"/>
          <p14:tracePt t="53111" x="7137400" y="3051175"/>
          <p14:tracePt t="53119" x="7145338" y="3051175"/>
          <p14:tracePt t="53126" x="7170738" y="3051175"/>
          <p14:tracePt t="53135" x="7196138" y="3051175"/>
          <p14:tracePt t="53143" x="7221538" y="3051175"/>
          <p14:tracePt t="53152" x="7246938" y="3051175"/>
          <p14:tracePt t="53158" x="7264400" y="3051175"/>
          <p14:tracePt t="53169" x="7272338" y="3051175"/>
          <p14:tracePt t="53175" x="7289800" y="3051175"/>
          <p14:tracePt t="53183" x="7297738" y="3051175"/>
          <p14:tracePt t="53191" x="7315200" y="3051175"/>
          <p14:tracePt t="53199" x="7323138" y="3051175"/>
          <p14:tracePt t="53207" x="7332663" y="3051175"/>
          <p14:tracePt t="53215" x="7340600" y="3051175"/>
          <p14:tracePt t="53223" x="7358063" y="3051175"/>
          <p14:tracePt t="53231" x="7366000" y="3051175"/>
          <p14:tracePt t="53239" x="7383463" y="3051175"/>
          <p14:tracePt t="53247" x="7391400" y="3051175"/>
          <p14:tracePt t="53343" x="7408863" y="3051175"/>
          <p14:tracePt t="53358" x="7416800" y="3051175"/>
          <p14:tracePt t="53368" x="7416800" y="3041650"/>
          <p14:tracePt t="53383" x="7426325" y="3033713"/>
          <p14:tracePt t="53391" x="7434263" y="3033713"/>
          <p14:tracePt t="53399" x="7442200" y="3025775"/>
          <p14:tracePt t="53406" x="7459663" y="3025775"/>
          <p14:tracePt t="53414" x="7467600" y="3016250"/>
          <p14:tracePt t="53446" x="7467600" y="3008313"/>
          <p14:tracePt t="53455" x="7477125" y="3008313"/>
          <p14:tracePt t="53471" x="7493000" y="3000375"/>
          <p14:tracePt t="53495" x="7510463" y="3000375"/>
          <p14:tracePt t="53511" x="7518400" y="3000375"/>
          <p14:tracePt t="53534" x="7527925" y="3000375"/>
          <p14:tracePt t="53543" x="7545388" y="2982913"/>
          <p14:tracePt t="53551" x="7561263" y="2974975"/>
          <p14:tracePt t="53558" x="7578725" y="2965450"/>
          <p14:tracePt t="53568" x="7596188" y="2957513"/>
          <p14:tracePt t="53575" x="7604125" y="2957513"/>
          <p14:tracePt t="53583" x="7621588" y="2949575"/>
          <p14:tracePt t="53591" x="7637463" y="2940050"/>
          <p14:tracePt t="53598" x="7646988" y="2940050"/>
          <p14:tracePt t="53606" x="7662863" y="2932113"/>
          <p14:tracePt t="53615" x="7672388" y="2922588"/>
          <p14:tracePt t="53622" x="7688263" y="2922588"/>
          <p14:tracePt t="53631" x="7705725" y="2914650"/>
          <p14:tracePt t="53639" x="7715250" y="2906713"/>
          <p14:tracePt t="53655" x="7715250" y="2897188"/>
          <p14:tracePt t="53663" x="7723188" y="2889250"/>
          <p14:tracePt t="53672" x="7740650" y="2881313"/>
          <p14:tracePt t="53679" x="7740650" y="2871788"/>
          <p14:tracePt t="53686" x="7748588" y="2863850"/>
          <p14:tracePt t="53694" x="7766050" y="2863850"/>
          <p14:tracePt t="53704" x="7766050" y="2855913"/>
          <p14:tracePt t="53711" x="7773988" y="2846388"/>
          <p14:tracePt t="53719" x="7791450" y="2838450"/>
          <p14:tracePt t="53751" x="7807325" y="2830513"/>
          <p14:tracePt t="53775" x="7816850" y="2813050"/>
          <p14:tracePt t="53799" x="7824788" y="2805113"/>
          <p14:tracePt t="53846" x="7832725" y="2805113"/>
          <p14:tracePt t="54302" x="7850188" y="2805113"/>
          <p14:tracePt t="54311" x="7859713" y="2805113"/>
          <p14:tracePt t="54318" x="7867650" y="2805113"/>
          <p14:tracePt t="54326" x="7885113" y="2805113"/>
          <p14:tracePt t="54335" x="7910513" y="2805113"/>
          <p14:tracePt t="54343" x="7935913" y="2805113"/>
          <p14:tracePt t="54359" x="7961313" y="2805113"/>
          <p14:tracePt t="54368" x="7969250" y="2805113"/>
          <p14:tracePt t="54375" x="7994650" y="2805113"/>
          <p14:tracePt t="54384" x="8004175" y="2805113"/>
          <p14:tracePt t="54488" x="8012113" y="2805113"/>
          <p14:tracePt t="54527" x="8012113" y="2787650"/>
          <p14:tracePt t="54534" x="8012113" y="2770188"/>
          <p14:tracePt t="54543" x="8012113" y="2752725"/>
          <p14:tracePt t="54551" x="8012113" y="2719388"/>
          <p14:tracePt t="54559" x="8012113" y="2686050"/>
          <p14:tracePt t="54567" x="8012113" y="2668588"/>
          <p14:tracePt t="54575" x="8012113" y="2651125"/>
          <p14:tracePt t="54583" x="8012113" y="2625725"/>
          <p14:tracePt t="54591" x="8012113" y="2617788"/>
          <p14:tracePt t="54599" x="8012113" y="2592388"/>
          <p14:tracePt t="54607" x="8012113" y="2582863"/>
          <p14:tracePt t="54615" x="8012113" y="2549525"/>
          <p14:tracePt t="54622" x="8012113" y="2516188"/>
          <p14:tracePt t="54631" x="8020050" y="2463800"/>
          <p14:tracePt t="54639" x="8054975" y="2397125"/>
          <p14:tracePt t="54646" x="8062913" y="2354263"/>
          <p14:tracePt t="54655" x="8088313" y="2293938"/>
          <p14:tracePt t="54663" x="8096250" y="2260600"/>
          <p14:tracePt t="54671" x="8113713" y="2209800"/>
          <p14:tracePt t="54679" x="8121650" y="2174875"/>
          <p14:tracePt t="54687" x="8139113" y="2149475"/>
          <p14:tracePt t="54704" x="8139113" y="2133600"/>
          <p14:tracePt t="54719" x="8139113" y="2124075"/>
          <p14:tracePt t="54735" x="8139113" y="2116138"/>
          <p14:tracePt t="54743" x="8139113" y="2108200"/>
          <p14:tracePt t="54767" x="8139113" y="2098675"/>
          <p14:tracePt t="54775" x="8147050" y="2098675"/>
          <p14:tracePt t="54798" x="8147050" y="2090738"/>
          <p14:tracePt t="54814" x="8147050" y="2082800"/>
          <p14:tracePt t="54847" x="8147050" y="2073275"/>
          <p14:tracePt t="54855" x="8147050" y="2047875"/>
          <p14:tracePt t="54871" x="8131175" y="2030413"/>
          <p14:tracePt t="54879" x="8105775" y="1997075"/>
          <p14:tracePt t="54887" x="8062913" y="1954213"/>
          <p14:tracePt t="54904" x="8004175" y="1895475"/>
          <p14:tracePt t="54911" x="7951788" y="1844675"/>
          <p14:tracePt t="54920" x="7900988" y="1801813"/>
          <p14:tracePt t="54927" x="7832725" y="1758950"/>
          <p14:tracePt t="54935" x="7773988" y="1708150"/>
          <p14:tracePt t="54942" x="7705725" y="1665288"/>
          <p14:tracePt t="54951" x="7672388" y="1631950"/>
          <p14:tracePt t="54958" x="7596188" y="1589088"/>
          <p14:tracePt t="54968" x="7527925" y="1563688"/>
          <p14:tracePt t="54975" x="7442200" y="1530350"/>
          <p14:tracePt t="54984" x="7391400" y="1495425"/>
          <p14:tracePt t="54991" x="7315200" y="1477963"/>
          <p14:tracePt t="54999" x="7297738" y="1462088"/>
          <p14:tracePt t="55007" x="7272338" y="1452563"/>
          <p14:tracePt t="55015" x="7239000" y="1444625"/>
          <p14:tracePt t="55022" x="7229475" y="1444625"/>
          <p14:tracePt t="55031" x="7221538" y="1444625"/>
          <p14:tracePt t="55039" x="7204075" y="1444625"/>
          <p14:tracePt t="55046" x="7196138" y="1444625"/>
          <p14:tracePt t="55055" x="7188200" y="1444625"/>
          <p14:tracePt t="55071" x="7178675" y="1444625"/>
          <p14:tracePt t="55079" x="7170738" y="1444625"/>
          <p14:tracePt t="55087" x="7162800" y="1444625"/>
          <p14:tracePt t="55094" x="7153275" y="1444625"/>
          <p14:tracePt t="55126" x="7137400" y="1444625"/>
          <p14:tracePt t="55135" x="7085013" y="1452563"/>
          <p14:tracePt t="55142" x="7043738" y="1462088"/>
          <p14:tracePt t="55151" x="7008813" y="1470025"/>
          <p14:tracePt t="55159" x="6975475" y="1477963"/>
          <p14:tracePt t="55168" x="6924675" y="1512888"/>
          <p14:tracePt t="55175" x="6907213" y="1512888"/>
          <p14:tracePt t="55184" x="6873875" y="1520825"/>
          <p14:tracePt t="55190" x="6831013" y="1555750"/>
          <p14:tracePt t="55199" x="6805613" y="1563688"/>
          <p14:tracePt t="55206" x="6780213" y="1571625"/>
          <p14:tracePt t="55215" x="6729413" y="1597025"/>
          <p14:tracePt t="55222" x="6694488" y="1614488"/>
          <p14:tracePt t="55231" x="6661150" y="1639888"/>
          <p14:tracePt t="55239" x="6643688" y="1657350"/>
          <p14:tracePt t="55246" x="6610350" y="1700213"/>
          <p14:tracePt t="55255" x="6592888" y="1716088"/>
          <p14:tracePt t="55263" x="6567488" y="1766888"/>
          <p14:tracePt t="55271" x="6524625" y="1801813"/>
          <p14:tracePt t="55279" x="6516688" y="1827213"/>
          <p14:tracePt t="55287" x="6499225" y="1860550"/>
          <p14:tracePt t="55295" x="6491288" y="1885950"/>
          <p14:tracePt t="55304" x="6473825" y="1920875"/>
          <p14:tracePt t="55311" x="6465888" y="1928813"/>
          <p14:tracePt t="55320" x="6448425" y="1954213"/>
          <p14:tracePt t="55327" x="6440488" y="1971675"/>
          <p14:tracePt t="55334" x="6440488" y="1979613"/>
          <p14:tracePt t="55343" x="6423025" y="2014538"/>
          <p14:tracePt t="55351" x="6423025" y="2039938"/>
          <p14:tracePt t="55358" x="6405563" y="2055813"/>
          <p14:tracePt t="55367" x="6397625" y="2090738"/>
          <p14:tracePt t="55375" x="6397625" y="2116138"/>
          <p14:tracePt t="55382" x="6389688" y="2141538"/>
          <p14:tracePt t="55390" x="6380163" y="2174875"/>
          <p14:tracePt t="55397" x="6364288" y="2227263"/>
          <p14:tracePt t="55406" x="6354763" y="2252663"/>
          <p14:tracePt t="55413" x="6346825" y="2303463"/>
          <p14:tracePt t="55422" x="6338888" y="2328863"/>
          <p14:tracePt t="55429" x="6338888" y="2354263"/>
          <p14:tracePt t="55438" x="6338888" y="2387600"/>
          <p14:tracePt t="55446" x="6321425" y="2430463"/>
          <p14:tracePt t="55454" x="6321425" y="2481263"/>
          <p14:tracePt t="55462" x="6311900" y="2506663"/>
          <p14:tracePt t="55470" x="6311900" y="2541588"/>
          <p14:tracePt t="55478" x="6311900" y="2566988"/>
          <p14:tracePt t="55486" x="6311900" y="2600325"/>
          <p14:tracePt t="55494" x="6311900" y="2625725"/>
          <p14:tracePt t="55502" x="6311900" y="2660650"/>
          <p14:tracePt t="55510" x="6311900" y="2686050"/>
          <p14:tracePt t="55518" x="6311900" y="2727325"/>
          <p14:tracePt t="55526" x="6311900" y="2752725"/>
          <p14:tracePt t="55534" x="6311900" y="2795588"/>
          <p14:tracePt t="55542" x="6311900" y="2846388"/>
          <p14:tracePt t="55550" x="6321425" y="2871788"/>
          <p14:tracePt t="55558" x="6329363" y="2881313"/>
          <p14:tracePt t="55566" x="6338888" y="2914650"/>
          <p14:tracePt t="55574" x="6346825" y="2949575"/>
          <p14:tracePt t="55582" x="6354763" y="2957513"/>
          <p14:tracePt t="55598" x="6364288" y="2982913"/>
          <p14:tracePt t="55606" x="6364288" y="2990850"/>
          <p14:tracePt t="55614" x="6389688" y="3033713"/>
          <p14:tracePt t="55623" x="6397625" y="3041650"/>
          <p14:tracePt t="55630" x="6415088" y="3076575"/>
          <p14:tracePt t="55639" x="6440488" y="3119438"/>
          <p14:tracePt t="55646" x="6473825" y="3160713"/>
          <p14:tracePt t="55655" x="6499225" y="3186113"/>
          <p14:tracePt t="55662" x="6534150" y="3228975"/>
          <p14:tracePt t="55671" x="6575425" y="3254375"/>
          <p14:tracePt t="55679" x="6618288" y="3271838"/>
          <p14:tracePt t="55687" x="6653213" y="3289300"/>
          <p14:tracePt t="55695" x="6686550" y="3305175"/>
          <p14:tracePt t="55703" x="6719888" y="3314700"/>
          <p14:tracePt t="55710" x="6754813" y="3314700"/>
          <p14:tracePt t="55720" x="6780213" y="3314700"/>
          <p14:tracePt t="55727" x="6788150" y="3314700"/>
          <p14:tracePt t="55735" x="6813550" y="3330575"/>
          <p14:tracePt t="55743" x="6823075" y="3330575"/>
          <p14:tracePt t="55751" x="6831013" y="3330575"/>
          <p14:tracePt t="55759" x="6864350" y="3330575"/>
          <p14:tracePt t="55767" x="6899275" y="3330575"/>
          <p14:tracePt t="55775" x="6942138" y="3330575"/>
          <p14:tracePt t="55784" x="6983413" y="3330575"/>
          <p14:tracePt t="55791" x="7034213" y="3314700"/>
          <p14:tracePt t="55799" x="7077075" y="3297238"/>
          <p14:tracePt t="55807" x="7112000" y="3289300"/>
          <p14:tracePt t="55815" x="7137400" y="3279775"/>
          <p14:tracePt t="55823" x="7153275" y="3279775"/>
          <p14:tracePt t="55831" x="7162800" y="3271838"/>
          <p14:tracePt t="55839" x="7170738" y="3271838"/>
          <p14:tracePt t="55855" x="7188200" y="3271838"/>
          <p14:tracePt t="55871" x="7196138" y="3271838"/>
          <p14:tracePt t="55912" x="7204075" y="3271838"/>
          <p14:tracePt t="55918" x="7213600" y="3271838"/>
          <p14:tracePt t="55950" x="7229475" y="3271838"/>
          <p14:tracePt t="55959" x="7239000" y="3271838"/>
          <p14:tracePt t="55990" x="7246938" y="3271838"/>
          <p14:tracePt t="55999" x="7256463" y="3271838"/>
          <p14:tracePt t="56015" x="7264400" y="3271838"/>
          <p14:tracePt t="56103" x="7272338" y="3271838"/>
          <p14:tracePt t="56111" x="7281863" y="3271838"/>
          <p14:tracePt t="56119" x="7289800" y="3263900"/>
          <p14:tracePt t="56166" x="7289800" y="3254375"/>
          <p14:tracePt t="56199" x="7289800" y="3246438"/>
          <p14:tracePt t="56239" x="7289800" y="3238500"/>
          <p14:tracePt t="56254" x="7289800" y="3228975"/>
          <p14:tracePt t="56271" x="7289800" y="3221038"/>
          <p14:tracePt t="56303" x="7289800" y="3203575"/>
          <p14:tracePt t="56326" x="7289800" y="3195638"/>
          <p14:tracePt t="58126" x="7307263" y="3160713"/>
          <p14:tracePt t="58135" x="7400925" y="3101975"/>
          <p14:tracePt t="58142" x="7467600" y="3033713"/>
          <p14:tracePt t="58150" x="7545388" y="2974975"/>
          <p14:tracePt t="58158" x="7621588" y="2914650"/>
          <p14:tracePt t="58167" x="7740650" y="2846388"/>
          <p14:tracePt t="58175" x="7900988" y="2736850"/>
          <p14:tracePt t="58183" x="8088313" y="2668588"/>
          <p14:tracePt t="58190" x="8326438" y="2566988"/>
          <p14:tracePt t="58199" x="8555038" y="2506663"/>
          <p14:tracePt t="58206" x="8785225" y="2447925"/>
          <p14:tracePt t="58215" x="8980488" y="2405063"/>
          <p14:tracePt t="58223" x="9117013" y="2379663"/>
          <p14:tracePt t="58233" x="9244013" y="2371725"/>
          <p14:tracePt t="58238" x="9337675" y="2362200"/>
          <p14:tracePt t="58246" x="9396413" y="2344738"/>
          <p14:tracePt t="58255" x="9456738" y="2336800"/>
          <p14:tracePt t="58262" x="9482138" y="2328863"/>
          <p14:tracePt t="58270" x="9490075" y="2328863"/>
          <p14:tracePt t="58278" x="9515475" y="2319338"/>
          <p14:tracePt t="58287" x="9540875" y="2311400"/>
          <p14:tracePt t="58295" x="9566275" y="2293938"/>
          <p14:tracePt t="58311" x="9583738" y="2286000"/>
          <p14:tracePt t="58319" x="9591675" y="2286000"/>
          <p14:tracePt t="58326" x="9617075" y="2268538"/>
          <p14:tracePt t="58335" x="9626600" y="2260600"/>
          <p14:tracePt t="58343" x="9642475" y="2243138"/>
          <p14:tracePt t="58352" x="9659938" y="2235200"/>
          <p14:tracePt t="58358" x="9694863" y="2209800"/>
          <p14:tracePt t="58366" x="9710738" y="2200275"/>
          <p14:tracePt t="58375" x="9745663" y="2192338"/>
          <p14:tracePt t="58383" x="9761538" y="2174875"/>
          <p14:tracePt t="58391" x="9786938" y="2159000"/>
          <p14:tracePt t="58399" x="9812338" y="2149475"/>
          <p14:tracePt t="58406" x="9829800" y="2141538"/>
          <p14:tracePt t="58416" x="9829800" y="2133600"/>
          <p14:tracePt t="58431" x="9839325" y="2124075"/>
          <p14:tracePt t="58590" x="9829800" y="2124075"/>
          <p14:tracePt t="58598" x="9821863" y="2124075"/>
          <p14:tracePt t="58639" x="9804400" y="2116138"/>
          <p14:tracePt t="58646" x="9796463" y="2116138"/>
          <p14:tracePt t="58654" x="9786938" y="2116138"/>
          <p14:tracePt t="58663" x="9771063" y="2108200"/>
          <p14:tracePt t="58671" x="9761538" y="2108200"/>
          <p14:tracePt t="58687" x="9736138" y="2098675"/>
          <p14:tracePt t="58695" x="9720263" y="2098675"/>
          <p14:tracePt t="58703" x="9710738" y="2090738"/>
          <p14:tracePt t="58711" x="9694863" y="2090738"/>
          <p14:tracePt t="58719" x="9685338" y="2090738"/>
          <p14:tracePt t="58726" x="9659938" y="2090738"/>
          <p14:tracePt t="58735" x="9652000" y="2090738"/>
          <p14:tracePt t="58743" x="9642475" y="2090738"/>
          <p14:tracePt t="58760" x="9634538" y="2090738"/>
          <p14:tracePt t="58886" x="9626600" y="2090738"/>
          <p14:tracePt t="59078" x="9626600" y="2082800"/>
          <p14:tracePt t="59087" x="9626600" y="2073275"/>
          <p14:tracePt t="59095" x="9626600" y="2065338"/>
          <p14:tracePt t="59103" x="9634538" y="2055813"/>
          <p14:tracePt t="59119" x="9634538" y="2047875"/>
          <p14:tracePt t="59126" x="9652000" y="2030413"/>
          <p14:tracePt t="59135" x="9659938" y="2030413"/>
          <p14:tracePt t="59143" x="9667875" y="2022475"/>
          <p14:tracePt t="59151" x="9667875" y="2014538"/>
          <p14:tracePt t="59167" x="9685338" y="2005013"/>
          <p14:tracePt t="59175" x="9694863" y="1997075"/>
          <p14:tracePt t="59191" x="9694863" y="1989138"/>
          <p14:tracePt t="59223" x="9694863" y="1979613"/>
          <p14:tracePt t="59234" x="9694863" y="1971675"/>
          <p14:tracePt t="59238" x="9694863" y="1963738"/>
          <p14:tracePt t="59255" x="9694863" y="1954213"/>
          <p14:tracePt t="59270" x="9694863" y="1946275"/>
          <p14:tracePt t="59287" x="9694863" y="1938338"/>
          <p14:tracePt t="59311" x="9694863" y="1920875"/>
          <p14:tracePt t="59335" x="9694863" y="1911350"/>
          <p14:tracePt t="59343" x="9694863" y="1903413"/>
          <p14:tracePt t="59351" x="9694863" y="1895475"/>
          <p14:tracePt t="59359" x="9702800" y="1885950"/>
          <p14:tracePt t="59385" x="9702800" y="1878013"/>
          <p14:tracePt t="59398" x="9702800" y="1870075"/>
          <p14:tracePt t="59406" x="9702800" y="1860550"/>
          <p14:tracePt t="59416" x="9702800" y="1852613"/>
          <p14:tracePt t="59432" x="9710738" y="1835150"/>
          <p14:tracePt t="59439" x="9710738" y="1827213"/>
          <p14:tracePt t="59447" x="9720263" y="1827213"/>
          <p14:tracePt t="59455" x="9720263" y="1809750"/>
          <p14:tracePt t="59463" x="9728200" y="1793875"/>
          <p14:tracePt t="59479" x="9736138" y="1776413"/>
          <p14:tracePt t="59495" x="9753600" y="1751013"/>
          <p14:tracePt t="59511" x="9753600" y="1741488"/>
          <p14:tracePt t="59519" x="9753600" y="1725613"/>
          <p14:tracePt t="59543" x="9753600" y="1716088"/>
          <p14:tracePt t="59558" x="9753600" y="1708150"/>
          <p14:tracePt t="59566" x="9753600" y="1700213"/>
          <p14:tracePt t="59575" x="9753600" y="1690688"/>
          <p14:tracePt t="59583" x="9761538" y="1674813"/>
          <p14:tracePt t="59591" x="9761538" y="1657350"/>
          <p14:tracePt t="59599" x="9761538" y="1649413"/>
          <p14:tracePt t="59606" x="9761538" y="1631950"/>
          <p14:tracePt t="59615" x="9761538" y="1622425"/>
          <p14:tracePt t="59623" x="9771063" y="1614488"/>
          <p14:tracePt t="59655" x="9779000" y="1606550"/>
          <p14:tracePt t="59711" x="9786938" y="1606550"/>
          <p14:tracePt t="59735" x="9804400" y="1597025"/>
          <p14:tracePt t="59743" x="9821863" y="1589088"/>
          <p14:tracePt t="59751" x="9855200" y="1589088"/>
          <p14:tracePt t="59759" x="9872663" y="1589088"/>
          <p14:tracePt t="59766" x="9915525" y="1589088"/>
          <p14:tracePt t="59775" x="9940925" y="1589088"/>
          <p14:tracePt t="59783" x="9999663" y="1589088"/>
          <p14:tracePt t="59791" x="10042525" y="1589088"/>
          <p14:tracePt t="59799" x="10085388" y="1589088"/>
          <p14:tracePt t="59807" x="10126663" y="1589088"/>
          <p14:tracePt t="59815" x="10169525" y="1589088"/>
          <p14:tracePt t="59823" x="10204450" y="1589088"/>
          <p14:tracePt t="59832" x="10245725" y="1589088"/>
          <p14:tracePt t="59839" x="10271125" y="1581150"/>
          <p14:tracePt t="59847" x="10280650" y="1581150"/>
          <p14:tracePt t="59951" x="10288588" y="1581150"/>
          <p14:tracePt t="59958" x="10288588" y="1614488"/>
          <p14:tracePt t="59966" x="10271125" y="1690688"/>
          <p14:tracePt t="59975" x="10263188" y="1776413"/>
          <p14:tracePt t="59984" x="10255250" y="1895475"/>
          <p14:tracePt t="59991" x="10204450" y="2039938"/>
          <p14:tracePt t="59998" x="10126663" y="2243138"/>
          <p14:tracePt t="60006" x="10110788" y="2379663"/>
          <p14:tracePt t="60016" x="10025063" y="2566988"/>
          <p14:tracePt t="60023" x="9966325" y="2701925"/>
          <p14:tracePt t="60032" x="9890125" y="2855913"/>
          <p14:tracePt t="60038" x="9796463" y="3000375"/>
          <p14:tracePt t="60048" x="9728200" y="3119438"/>
          <p14:tracePt t="60055" x="9652000" y="3254375"/>
          <p14:tracePt t="60063" x="9558338" y="3355975"/>
          <p14:tracePt t="60071" x="9482138" y="3475038"/>
          <p14:tracePt t="60079" x="9371013" y="3603625"/>
          <p14:tracePt t="60087" x="9251950" y="3738563"/>
          <p14:tracePt t="60095" x="9132888" y="3867150"/>
          <p14:tracePt t="60103" x="8972550" y="4027488"/>
          <p14:tracePt t="60111" x="8818563" y="4156075"/>
          <p14:tracePt t="60119" x="8666163" y="4265613"/>
          <p14:tracePt t="60127" x="8488363" y="4402138"/>
          <p14:tracePt t="60135" x="8318500" y="4513263"/>
          <p14:tracePt t="60143" x="8199438" y="4572000"/>
          <p14:tracePt t="60151" x="8105775" y="4605338"/>
          <p14:tracePt t="60158" x="8029575" y="4640263"/>
          <p14:tracePt t="60169" x="7986713" y="4648200"/>
          <p14:tracePt t="60175" x="7943850" y="4648200"/>
          <p14:tracePt t="60184" x="7910513" y="4657725"/>
          <p14:tracePt t="60190" x="7875588" y="4657725"/>
          <p14:tracePt t="60198" x="7832725" y="4657725"/>
          <p14:tracePt t="60206" x="7781925" y="4673600"/>
          <p14:tracePt t="60216" x="7740650" y="4691063"/>
          <p14:tracePt t="60223" x="7697788" y="4691063"/>
          <p14:tracePt t="60233" x="7662863" y="4699000"/>
          <p14:tracePt t="60238" x="7621588" y="4699000"/>
          <p14:tracePt t="60248" x="7596188" y="4699000"/>
          <p14:tracePt t="60255" x="7586663" y="4699000"/>
          <p14:tracePt t="60263" x="7570788" y="4699000"/>
          <p14:tracePt t="60271" x="7561263" y="4699000"/>
          <p14:tracePt t="60286" x="7553325" y="4699000"/>
          <p14:tracePt t="60295" x="7535863" y="4699000"/>
          <p14:tracePt t="60303" x="7518400" y="4699000"/>
          <p14:tracePt t="60311" x="7493000" y="4691063"/>
          <p14:tracePt t="60319" x="7451725" y="4640263"/>
          <p14:tracePt t="60326" x="7426325" y="4605338"/>
          <p14:tracePt t="60335" x="7400925" y="4579938"/>
          <p14:tracePt t="60343" x="7391400" y="4546600"/>
          <p14:tracePt t="60351" x="7383463" y="4529138"/>
          <p14:tracePt t="60359" x="7373938" y="4529138"/>
          <p14:tracePt t="60368" x="7373938" y="4521200"/>
          <p14:tracePt t="60375" x="7366000" y="4513263"/>
          <p14:tracePt t="60384" x="7366000" y="4503738"/>
          <p14:tracePt t="60391" x="7358063" y="4486275"/>
          <p14:tracePt t="60398" x="7358063" y="4478338"/>
          <p14:tracePt t="60406" x="7348538" y="4470400"/>
          <p14:tracePt t="60415" x="7348538" y="4452938"/>
          <p14:tracePt t="60433" x="7348538" y="4445000"/>
          <p14:tracePt t="60951" x="7383463" y="4452938"/>
          <p14:tracePt t="60959" x="7485063" y="4478338"/>
          <p14:tracePt t="60967" x="7621588" y="4513263"/>
          <p14:tracePt t="60975" x="7748588" y="4538663"/>
          <p14:tracePt t="60983" x="7893050" y="4564063"/>
          <p14:tracePt t="60990" x="8029575" y="4572000"/>
          <p14:tracePt t="61000" x="8189913" y="4597400"/>
          <p14:tracePt t="61007" x="8301038" y="4597400"/>
          <p14:tracePt t="61015" x="8445500" y="4622800"/>
          <p14:tracePt t="61023" x="8547100" y="4622800"/>
          <p14:tracePt t="61031" x="8640763" y="4622800"/>
          <p14:tracePt t="61038" x="8699500" y="4622800"/>
          <p14:tracePt t="61047" x="8759825" y="4622800"/>
          <p14:tracePt t="61055" x="8793163" y="4622800"/>
          <p14:tracePt t="61063" x="8802688" y="4622800"/>
          <p14:tracePt t="61071" x="8810625" y="4622800"/>
          <p14:tracePt t="61135" x="8818563" y="4614863"/>
          <p14:tracePt t="61151" x="8828088" y="4605338"/>
          <p14:tracePt t="61158" x="8836025" y="4597400"/>
          <p14:tracePt t="61167" x="8861425" y="4579938"/>
          <p14:tracePt t="61182" x="8861425" y="4572000"/>
          <p14:tracePt t="61191" x="8869363" y="4572000"/>
          <p14:tracePt t="61198" x="8878888" y="4564063"/>
          <p14:tracePt t="61206" x="8886825" y="4554538"/>
          <p14:tracePt t="61215" x="8886825" y="4546600"/>
          <p14:tracePt t="61222" x="8894763" y="4546600"/>
          <p14:tracePt t="61232" x="8912225" y="4546600"/>
          <p14:tracePt t="61239" x="8929688" y="4529138"/>
          <p14:tracePt t="61248" x="8955088" y="4513263"/>
          <p14:tracePt t="61255" x="8988425" y="4503738"/>
          <p14:tracePt t="61264" x="9048750" y="4470400"/>
          <p14:tracePt t="61270" x="9142413" y="4435475"/>
          <p14:tracePt t="61279" x="9218613" y="4419600"/>
          <p14:tracePt t="61286" x="9396413" y="4394200"/>
          <p14:tracePt t="61295" x="9498013" y="4368800"/>
          <p14:tracePt t="61302" x="9591675" y="4359275"/>
          <p14:tracePt t="61311" x="9694863" y="4333875"/>
          <p14:tracePt t="61319" x="9771063" y="4300538"/>
          <p14:tracePt t="61327" x="9855200" y="4300538"/>
          <p14:tracePt t="61335" x="9915525" y="4291013"/>
          <p14:tracePt t="61343" x="9931400" y="4283075"/>
          <p14:tracePt t="61351" x="9948863" y="4283075"/>
          <p14:tracePt t="61720" x="9940925" y="4265613"/>
          <p14:tracePt t="61727" x="9915525" y="4257675"/>
          <p14:tracePt t="61735" x="9864725" y="4249738"/>
          <p14:tracePt t="61743" x="9786938" y="4232275"/>
          <p14:tracePt t="61751" x="9702800" y="4197350"/>
          <p14:tracePt t="61759" x="9626600" y="4164013"/>
          <p14:tracePt t="61767" x="9337675" y="4105275"/>
          <p14:tracePt t="61775" x="9209088" y="4087813"/>
          <p14:tracePt t="61784" x="9064625" y="4070350"/>
          <p14:tracePt t="61791" x="8921750" y="4044950"/>
          <p14:tracePt t="61800" x="8767763" y="4027488"/>
          <p14:tracePt t="61807" x="8572500" y="4019550"/>
          <p14:tracePt t="61814" x="8266113" y="3968750"/>
          <p14:tracePt t="61823" x="8004175" y="3968750"/>
          <p14:tracePt t="61831" x="7680325" y="3951288"/>
          <p14:tracePt t="61839" x="7408863" y="3917950"/>
          <p14:tracePt t="61847" x="7069138" y="3867150"/>
          <p14:tracePt t="61855" x="6737350" y="3832225"/>
          <p14:tracePt t="61864" x="6430963" y="3763963"/>
          <p14:tracePt t="61870" x="6040438" y="3705225"/>
          <p14:tracePt t="61878" x="5649913" y="3646488"/>
          <p14:tracePt t="61887" x="5284788" y="3578225"/>
          <p14:tracePt t="61895" x="4970463" y="3509963"/>
          <p14:tracePt t="61903" x="4638675" y="3475038"/>
          <p14:tracePt t="61916" x="4306888" y="3416300"/>
          <p14:tracePt t="61919" x="3976688" y="3382963"/>
          <p14:tracePt t="61926" x="3806825" y="3348038"/>
          <p14:tracePt t="61943" x="3467100" y="3271838"/>
          <p14:tracePt t="61951" x="3008313" y="3152775"/>
          <p14:tracePt t="61959" x="2668588" y="3067050"/>
          <p14:tracePt t="61967" x="2344738" y="2957513"/>
          <p14:tracePt t="61975" x="2005013" y="2863850"/>
          <p14:tracePt t="61983" x="1682750" y="2762250"/>
          <p14:tracePt t="61991" x="1419225" y="2676525"/>
          <p14:tracePt t="61999" x="1231900" y="2592388"/>
          <p14:tracePt t="62006" x="1036638" y="2498725"/>
          <p14:tracePt t="62014" x="874713" y="2405063"/>
          <p14:tracePt t="62023" x="722313" y="2293938"/>
          <p14:tracePt t="62031" x="577850" y="2200275"/>
          <p14:tracePt t="62039" x="484188" y="2108200"/>
          <p14:tracePt t="62047" x="390525" y="2030413"/>
          <p14:tracePt t="62055" x="288925" y="1946275"/>
          <p14:tracePt t="62063" x="220663" y="1895475"/>
          <p14:tracePt t="62071" x="152400" y="1827213"/>
          <p14:tracePt t="62079" x="101600" y="1751013"/>
          <p14:tracePt t="62086" x="58738" y="16827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18247-6DD4-4B54-9BA7-2C96D9CA3567}"/>
              </a:ext>
            </a:extLst>
          </p:cNvPr>
          <p:cNvSpPr txBox="1"/>
          <p:nvPr/>
        </p:nvSpPr>
        <p:spPr>
          <a:xfrm>
            <a:off x="1994627" y="156962"/>
            <a:ext cx="7373566" cy="707886"/>
          </a:xfrm>
          <a:prstGeom prst="rect">
            <a:avLst/>
          </a:prstGeom>
          <a:noFill/>
        </p:spPr>
        <p:txBody>
          <a:bodyPr wrap="square" rtlCol="0">
            <a:spAutoFit/>
          </a:bodyPr>
          <a:lstStyle/>
          <a:p>
            <a:pPr algn="ctr"/>
            <a:r>
              <a:rPr lang="en-US" sz="4000" b="1" dirty="0">
                <a:solidFill>
                  <a:schemeClr val="bg1"/>
                </a:solidFill>
              </a:rPr>
              <a:t>Exploratory Data Analysis </a:t>
            </a:r>
            <a:r>
              <a:rPr lang="en-US" sz="4000" b="1" dirty="0" err="1">
                <a:solidFill>
                  <a:schemeClr val="bg1"/>
                </a:solidFill>
              </a:rPr>
              <a:t>Contd</a:t>
            </a:r>
            <a:r>
              <a:rPr lang="en-US" sz="4000" b="1" dirty="0">
                <a:solidFill>
                  <a:schemeClr val="bg1"/>
                </a:solidFill>
              </a:rPr>
              <a:t>…</a:t>
            </a:r>
            <a:endParaRPr lang="en-IN" sz="4000" b="1" dirty="0">
              <a:solidFill>
                <a:schemeClr val="bg1"/>
              </a:solidFill>
            </a:endParaRPr>
          </a:p>
        </p:txBody>
      </p:sp>
      <p:pic>
        <p:nvPicPr>
          <p:cNvPr id="4" name="Picture 3">
            <a:extLst>
              <a:ext uri="{FF2B5EF4-FFF2-40B4-BE49-F238E27FC236}">
                <a16:creationId xmlns:a16="http://schemas.microsoft.com/office/drawing/2014/main" id="{06CA8FC2-9835-4826-9A06-A749402F9ED0}"/>
              </a:ext>
            </a:extLst>
          </p:cNvPr>
          <p:cNvPicPr>
            <a:picLocks noChangeAspect="1"/>
          </p:cNvPicPr>
          <p:nvPr/>
        </p:nvPicPr>
        <p:blipFill>
          <a:blip r:embed="rId4"/>
          <a:stretch>
            <a:fillRect/>
          </a:stretch>
        </p:blipFill>
        <p:spPr>
          <a:xfrm>
            <a:off x="5019472" y="1977650"/>
            <a:ext cx="3321794" cy="4015502"/>
          </a:xfrm>
          <a:prstGeom prst="rect">
            <a:avLst/>
          </a:prstGeom>
        </p:spPr>
      </p:pic>
      <p:pic>
        <p:nvPicPr>
          <p:cNvPr id="6" name="Picture 5">
            <a:extLst>
              <a:ext uri="{FF2B5EF4-FFF2-40B4-BE49-F238E27FC236}">
                <a16:creationId xmlns:a16="http://schemas.microsoft.com/office/drawing/2014/main" id="{E1885CB1-F8E2-44EA-8A8E-1DF39EDC6329}"/>
              </a:ext>
            </a:extLst>
          </p:cNvPr>
          <p:cNvPicPr>
            <a:picLocks noChangeAspect="1"/>
          </p:cNvPicPr>
          <p:nvPr/>
        </p:nvPicPr>
        <p:blipFill>
          <a:blip r:embed="rId5"/>
          <a:stretch>
            <a:fillRect/>
          </a:stretch>
        </p:blipFill>
        <p:spPr>
          <a:xfrm>
            <a:off x="8341266" y="1959070"/>
            <a:ext cx="3321794" cy="4034082"/>
          </a:xfrm>
          <a:prstGeom prst="rect">
            <a:avLst/>
          </a:prstGeom>
        </p:spPr>
      </p:pic>
      <p:sp>
        <p:nvSpPr>
          <p:cNvPr id="7" name="TextBox 6">
            <a:extLst>
              <a:ext uri="{FF2B5EF4-FFF2-40B4-BE49-F238E27FC236}">
                <a16:creationId xmlns:a16="http://schemas.microsoft.com/office/drawing/2014/main" id="{B8DA00D1-2A26-43E8-B996-6B3E8F2809B3}"/>
              </a:ext>
            </a:extLst>
          </p:cNvPr>
          <p:cNvSpPr txBox="1"/>
          <p:nvPr/>
        </p:nvSpPr>
        <p:spPr>
          <a:xfrm>
            <a:off x="136188" y="2459504"/>
            <a:ext cx="4319079" cy="1938992"/>
          </a:xfrm>
          <a:prstGeom prst="rect">
            <a:avLst/>
          </a:prstGeom>
          <a:noFill/>
        </p:spPr>
        <p:txBody>
          <a:bodyPr wrap="square" rtlCol="0">
            <a:spAutoFit/>
          </a:bodyPr>
          <a:lstStyle/>
          <a:p>
            <a:pPr algn="ctr"/>
            <a:r>
              <a:rPr lang="en-US" sz="2400" dirty="0">
                <a:solidFill>
                  <a:schemeClr val="bg1"/>
                </a:solidFill>
              </a:rPr>
              <a:t>Violin plots to show the probability density of the data at different values, usually smoothed by a kernel density estimator.</a:t>
            </a:r>
            <a:endParaRPr lang="en-IN" sz="2400" dirty="0">
              <a:solidFill>
                <a:schemeClr val="bg1"/>
              </a:solidFill>
            </a:endParaRPr>
          </a:p>
        </p:txBody>
      </p:sp>
      <p:pic>
        <p:nvPicPr>
          <p:cNvPr id="5" name="Audio 4">
            <a:hlinkClick r:id="" action="ppaction://media"/>
            <a:extLst>
              <a:ext uri="{FF2B5EF4-FFF2-40B4-BE49-F238E27FC236}">
                <a16:creationId xmlns:a16="http://schemas.microsoft.com/office/drawing/2014/main" id="{A33A766E-9C05-467C-948D-8C3CE5C244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76749497"/>
      </p:ext>
    </p:extLst>
  </p:cSld>
  <p:clrMapOvr>
    <a:masterClrMapping/>
  </p:clrMapOvr>
  <mc:AlternateContent xmlns:mc="http://schemas.openxmlformats.org/markup-compatibility/2006" xmlns:p14="http://schemas.microsoft.com/office/powerpoint/2010/main">
    <mc:Choice Requires="p14">
      <p:transition spd="slow" p14:dur="2000" advTm="62251"/>
    </mc:Choice>
    <mc:Fallback xmlns="">
      <p:transition spd="slow" advTm="62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52" x="4740275" y="4325938"/>
          <p14:tracePt t="2658" x="4740275" y="4316413"/>
          <p14:tracePt t="2666" x="4724400" y="4300538"/>
          <p14:tracePt t="2674" x="4706938" y="4291013"/>
          <p14:tracePt t="2682" x="4689475" y="4283075"/>
          <p14:tracePt t="2690" x="4673600" y="4275138"/>
          <p14:tracePt t="2698" x="4646613" y="4275138"/>
          <p14:tracePt t="2706" x="4630738" y="4265613"/>
          <p14:tracePt t="2714" x="4621213" y="4257675"/>
          <p14:tracePt t="2723" x="4605338" y="4257675"/>
          <p14:tracePt t="2730" x="4595813" y="4257675"/>
          <p14:tracePt t="2755" x="4587875" y="4257675"/>
          <p14:tracePt t="2762" x="4570413" y="4257675"/>
          <p14:tracePt t="2778" x="4562475" y="4257675"/>
          <p14:tracePt t="2786" x="4545013" y="4257675"/>
          <p14:tracePt t="2794" x="4537075" y="4257675"/>
          <p14:tracePt t="2802" x="4529138" y="4257675"/>
          <p14:tracePt t="2810" x="4519613" y="4257675"/>
          <p14:tracePt t="2819" x="4503738" y="4232275"/>
          <p14:tracePt t="2835" x="4494213" y="4224338"/>
          <p14:tracePt t="2890" x="4486275" y="4224338"/>
          <p14:tracePt t="2938" x="4476750" y="4214813"/>
          <p14:tracePt t="4730" x="4511675" y="4214813"/>
          <p14:tracePt t="4738" x="4545013" y="4214813"/>
          <p14:tracePt t="4746" x="4579938" y="4214813"/>
          <p14:tracePt t="4755" x="4621213" y="4214813"/>
          <p14:tracePt t="4762" x="4664075" y="4214813"/>
          <p14:tracePt t="4771" x="4714875" y="4214813"/>
          <p14:tracePt t="4779" x="4775200" y="4214813"/>
          <p14:tracePt t="4787" x="4833938" y="4214813"/>
          <p14:tracePt t="4795" x="4894263" y="4214813"/>
          <p14:tracePt t="4803" x="4962525" y="4214813"/>
          <p14:tracePt t="4810" x="5038725" y="4214813"/>
          <p14:tracePt t="4818" x="5080000" y="4214813"/>
          <p14:tracePt t="4827" x="5097463" y="4197350"/>
          <p14:tracePt t="4834" x="5114925" y="4189413"/>
          <p14:tracePt t="4842" x="5148263" y="4189413"/>
          <p14:tracePt t="4851" x="5183188" y="4189413"/>
          <p14:tracePt t="4859" x="5191125" y="4181475"/>
          <p14:tracePt t="4868" x="5208588" y="4181475"/>
          <p14:tracePt t="4874" x="5224463" y="4181475"/>
          <p14:tracePt t="4884" x="5241925" y="4171950"/>
          <p14:tracePt t="4890" x="5259388" y="4171950"/>
          <p14:tracePt t="4901" x="5292725" y="4146550"/>
          <p14:tracePt t="4906" x="5343525" y="4138613"/>
          <p14:tracePt t="4914" x="5403850" y="4130675"/>
          <p14:tracePt t="4922" x="5472113" y="4113213"/>
          <p14:tracePt t="4930" x="5573713" y="4087813"/>
          <p14:tracePt t="4938" x="5667375" y="4044950"/>
          <p14:tracePt t="4947" x="5751513" y="4019550"/>
          <p14:tracePt t="4955" x="5845175" y="3986213"/>
          <p14:tracePt t="4962" x="5921375" y="3943350"/>
          <p14:tracePt t="4971" x="5997575" y="3917950"/>
          <p14:tracePt t="4985" x="6040438" y="3892550"/>
          <p14:tracePt t="4987" x="6091238" y="3857625"/>
          <p14:tracePt t="4994" x="6116638" y="3849688"/>
          <p14:tracePt t="5002" x="6142038" y="3832225"/>
          <p14:tracePt t="5010" x="6167438" y="3806825"/>
          <p14:tracePt t="5019" x="6194425" y="3781425"/>
          <p14:tracePt t="5026" x="6219825" y="3756025"/>
          <p14:tracePt t="5034" x="6245225" y="3722688"/>
          <p14:tracePt t="5042" x="6270625" y="3671888"/>
          <p14:tracePt t="5050" x="6286500" y="3636963"/>
          <p14:tracePt t="5058" x="6321425" y="3594100"/>
          <p14:tracePt t="5067" x="6364288" y="3517900"/>
          <p14:tracePt t="5074" x="6380163" y="3475038"/>
          <p14:tracePt t="5084" x="6415088" y="3398838"/>
          <p14:tracePt t="5090" x="6430963" y="3340100"/>
          <p14:tracePt t="5099" x="6465888" y="3246438"/>
          <p14:tracePt t="5106" x="6491288" y="3186113"/>
          <p14:tracePt t="5115" x="6516688" y="3135313"/>
          <p14:tracePt t="5122" x="6542088" y="3076575"/>
          <p14:tracePt t="5130" x="6567488" y="3000375"/>
          <p14:tracePt t="5138" x="6575425" y="2949575"/>
          <p14:tracePt t="5147" x="6592888" y="2889250"/>
          <p14:tracePt t="5155" x="6600825" y="2846388"/>
          <p14:tracePt t="5162" x="6600825" y="2813050"/>
          <p14:tracePt t="5171" x="6600825" y="2787650"/>
          <p14:tracePt t="5179" x="6600825" y="2744788"/>
          <p14:tracePt t="5187" x="6600825" y="2711450"/>
          <p14:tracePt t="5196" x="6600825" y="2676525"/>
          <p14:tracePt t="5203" x="6600825" y="2643188"/>
          <p14:tracePt t="5211" x="6600825" y="2617788"/>
          <p14:tracePt t="5218" x="6600825" y="2608263"/>
          <p14:tracePt t="5227" x="6600825" y="2600325"/>
          <p14:tracePt t="5235" x="6600825" y="2592388"/>
          <p14:tracePt t="5250" x="6600825" y="2582863"/>
          <p14:tracePt t="5274" x="6600825" y="2574925"/>
          <p14:tracePt t="5290" x="6600825" y="2557463"/>
          <p14:tracePt t="5299" x="6600825" y="2549525"/>
          <p14:tracePt t="5306" x="6600825" y="2541588"/>
          <p14:tracePt t="5315" x="6600825" y="2516188"/>
          <p14:tracePt t="5322" x="6600825" y="2506663"/>
          <p14:tracePt t="5330" x="6600825" y="2489200"/>
          <p14:tracePt t="5338" x="6600825" y="2473325"/>
          <p14:tracePt t="5355" x="6600825" y="2447925"/>
          <p14:tracePt t="5387" x="6600825" y="2438400"/>
          <p14:tracePt t="5403" x="6600825" y="2422525"/>
          <p14:tracePt t="5443" x="6600825" y="2413000"/>
          <p14:tracePt t="5466" x="6610350" y="2405063"/>
          <p14:tracePt t="5483" x="6618288" y="2405063"/>
          <p14:tracePt t="5563" x="6626225" y="2405063"/>
          <p14:tracePt t="5571" x="6635750" y="2463800"/>
          <p14:tracePt t="5579" x="6635750" y="2516188"/>
          <p14:tracePt t="5587" x="6635750" y="2600325"/>
          <p14:tracePt t="5594" x="6635750" y="2660650"/>
          <p14:tracePt t="5603" x="6635750" y="2719388"/>
          <p14:tracePt t="5610" x="6600825" y="2770188"/>
          <p14:tracePt t="5619" x="6559550" y="2838450"/>
          <p14:tracePt t="5627" x="6542088" y="2855913"/>
          <p14:tracePt t="5635" x="6516688" y="2881313"/>
          <p14:tracePt t="5642" x="6508750" y="2897188"/>
          <p14:tracePt t="5650" x="6491288" y="2897188"/>
          <p14:tracePt t="5658" x="6483350" y="2906713"/>
          <p14:tracePt t="5684" x="6456363" y="2906713"/>
          <p14:tracePt t="5690" x="6448425" y="2906713"/>
          <p14:tracePt t="5700" x="6415088" y="2906713"/>
          <p14:tracePt t="5706" x="6389688" y="2906713"/>
          <p14:tracePt t="5715" x="6354763" y="2906713"/>
          <p14:tracePt t="5722" x="6311900" y="2906713"/>
          <p14:tracePt t="5731" x="6261100" y="2906713"/>
          <p14:tracePt t="5738" x="6184900" y="2906713"/>
          <p14:tracePt t="5749" x="6142038" y="2906713"/>
          <p14:tracePt t="5755" x="6100763" y="2906713"/>
          <p14:tracePt t="5762" x="6057900" y="2906713"/>
          <p14:tracePt t="5771" x="5997575" y="2914650"/>
          <p14:tracePt t="5779" x="5964238" y="2914650"/>
          <p14:tracePt t="5787" x="5946775" y="2922588"/>
          <p14:tracePt t="5794" x="5913438" y="2949575"/>
          <p14:tracePt t="5803" x="5862638" y="2990850"/>
          <p14:tracePt t="5810" x="5837238" y="3008313"/>
          <p14:tracePt t="5821" x="5811838" y="3076575"/>
          <p14:tracePt t="5827" x="5794375" y="3119438"/>
          <p14:tracePt t="5835" x="5776913" y="3170238"/>
          <p14:tracePt t="5842" x="5776913" y="3211513"/>
          <p14:tracePt t="5850" x="5776913" y="3238500"/>
          <p14:tracePt t="5858" x="5776913" y="3279775"/>
          <p14:tracePt t="5867" x="5776913" y="3305175"/>
          <p14:tracePt t="5875" x="5776913" y="3340100"/>
          <p14:tracePt t="5884" x="5776913" y="3373438"/>
          <p14:tracePt t="5890" x="5776913" y="3390900"/>
          <p14:tracePt t="5900" x="5776913" y="3408363"/>
          <p14:tracePt t="5907" x="5776913" y="3424238"/>
          <p14:tracePt t="5915" x="5786438" y="3433763"/>
          <p14:tracePt t="5924" x="5794375" y="3441700"/>
          <p14:tracePt t="5930" x="5794375" y="3459163"/>
          <p14:tracePt t="5939" x="5802313" y="3475038"/>
          <p14:tracePt t="5955" x="5811838" y="3475038"/>
          <p14:tracePt t="5971" x="5819775" y="3484563"/>
          <p14:tracePt t="5984" x="5819775" y="3492500"/>
          <p14:tracePt t="5987" x="5845175" y="3509963"/>
          <p14:tracePt t="5995" x="5853113" y="3517900"/>
          <p14:tracePt t="6002" x="5853113" y="3527425"/>
          <p14:tracePt t="6010" x="5870575" y="3535363"/>
          <p14:tracePt t="6027" x="5888038" y="3552825"/>
          <p14:tracePt t="6042" x="5913438" y="3568700"/>
          <p14:tracePt t="6051" x="5913438" y="3578225"/>
          <p14:tracePt t="6059" x="5930900" y="3578225"/>
          <p14:tracePt t="6067" x="5946775" y="3594100"/>
          <p14:tracePt t="6074" x="5964238" y="3611563"/>
          <p14:tracePt t="6084" x="5997575" y="3629025"/>
          <p14:tracePt t="6090" x="6024563" y="3636963"/>
          <p14:tracePt t="6099" x="6049963" y="3646488"/>
          <p14:tracePt t="6106" x="6065838" y="3646488"/>
          <p14:tracePt t="6115" x="6075363" y="3646488"/>
          <p14:tracePt t="6122" x="6091238" y="3646488"/>
          <p14:tracePt t="6130" x="6100763" y="3646488"/>
          <p14:tracePt t="6138" x="6108700" y="3646488"/>
          <p14:tracePt t="6147" x="6126163" y="3646488"/>
          <p14:tracePt t="6155" x="6134100" y="3654425"/>
          <p14:tracePt t="6187" x="6142038" y="3654425"/>
          <p14:tracePt t="6195" x="6151563" y="3654425"/>
          <p14:tracePt t="6203" x="6159500" y="3671888"/>
          <p14:tracePt t="6210" x="6176963" y="3679825"/>
          <p14:tracePt t="6219" x="6202363" y="3697288"/>
          <p14:tracePt t="6227" x="6219825" y="3713163"/>
          <p14:tracePt t="6236" x="6261100" y="3738563"/>
          <p14:tracePt t="6242" x="6311900" y="3756025"/>
          <p14:tracePt t="6250" x="6354763" y="3773488"/>
          <p14:tracePt t="6258" x="6405563" y="3806825"/>
          <p14:tracePt t="6266" x="6440488" y="3806825"/>
          <p14:tracePt t="6274" x="6483350" y="3806825"/>
          <p14:tracePt t="6283" x="6508750" y="3806825"/>
          <p14:tracePt t="6290" x="6516688" y="3806825"/>
          <p14:tracePt t="6300" x="6542088" y="3806825"/>
          <p14:tracePt t="6306" x="6575425" y="3806825"/>
          <p14:tracePt t="6315" x="6584950" y="3790950"/>
          <p14:tracePt t="6323" x="6600825" y="3756025"/>
          <p14:tracePt t="6330" x="6618288" y="3722688"/>
          <p14:tracePt t="6339" x="6669088" y="3646488"/>
          <p14:tracePt t="6346" x="6711950" y="3578225"/>
          <p14:tracePt t="6354" x="6780213" y="3484563"/>
          <p14:tracePt t="6362" x="6831013" y="3408363"/>
          <p14:tracePt t="6371" x="6932613" y="3228975"/>
          <p14:tracePt t="6378" x="6958013" y="3160713"/>
          <p14:tracePt t="6387" x="7008813" y="3067050"/>
          <p14:tracePt t="6395" x="7051675" y="3000375"/>
          <p14:tracePt t="6403" x="7059613" y="2914650"/>
          <p14:tracePt t="6410" x="7085013" y="2863850"/>
          <p14:tracePt t="6420" x="7085013" y="2813050"/>
          <p14:tracePt t="6426" x="7094538" y="2778125"/>
          <p14:tracePt t="6435" x="7094538" y="2762250"/>
          <p14:tracePt t="6442" x="7094538" y="2727325"/>
          <p14:tracePt t="6451" x="7094538" y="2711450"/>
          <p14:tracePt t="6459" x="7094538" y="2693988"/>
          <p14:tracePt t="6467" x="7094538" y="2686050"/>
          <p14:tracePt t="6501" x="7094538" y="2676525"/>
          <p14:tracePt t="6570" x="7094538" y="2719388"/>
          <p14:tracePt t="6578" x="7094538" y="2762250"/>
          <p14:tracePt t="6587" x="7094538" y="2813050"/>
          <p14:tracePt t="6594" x="7094538" y="2863850"/>
          <p14:tracePt t="6603" x="7094538" y="2922588"/>
          <p14:tracePt t="6610" x="7112000" y="3008313"/>
          <p14:tracePt t="6619" x="7119938" y="3041650"/>
          <p14:tracePt t="6627" x="7145338" y="3076575"/>
          <p14:tracePt t="6636" x="7153275" y="3094038"/>
          <p14:tracePt t="6642" x="7178675" y="3127375"/>
          <p14:tracePt t="6650" x="7204075" y="3170238"/>
          <p14:tracePt t="6658" x="7221538" y="3186113"/>
          <p14:tracePt t="6667" x="7246938" y="3211513"/>
          <p14:tracePt t="6674" x="7264400" y="3228975"/>
          <p14:tracePt t="6684" x="7281863" y="3238500"/>
          <p14:tracePt t="6690" x="7297738" y="3254375"/>
          <p14:tracePt t="6700" x="7307263" y="3254375"/>
          <p14:tracePt t="6754" x="7315200" y="3254375"/>
          <p14:tracePt t="6762" x="7323138" y="3254375"/>
          <p14:tracePt t="6771" x="7332663" y="3254375"/>
          <p14:tracePt t="6779" x="7340600" y="3254375"/>
          <p14:tracePt t="6787" x="7340600" y="3263900"/>
          <p14:tracePt t="6803" x="7340600" y="3271838"/>
          <p14:tracePt t="6810" x="7340600" y="3279775"/>
          <p14:tracePt t="7083" x="7332663" y="3297238"/>
          <p14:tracePt t="7090" x="7323138" y="3305175"/>
          <p14:tracePt t="7115" x="7323138" y="3330575"/>
          <p14:tracePt t="7122" x="7307263" y="3348038"/>
          <p14:tracePt t="7130" x="7297738" y="3348038"/>
          <p14:tracePt t="7139" x="7281863" y="3373438"/>
          <p14:tracePt t="7147" x="7272338" y="3390900"/>
          <p14:tracePt t="7154" x="7264400" y="3390900"/>
          <p14:tracePt t="7163" x="7256463" y="3408363"/>
          <p14:tracePt t="7171" x="7246938" y="3408363"/>
          <p14:tracePt t="7187" x="7246938" y="3416300"/>
          <p14:tracePt t="7490" x="7239000" y="3416300"/>
          <p14:tracePt t="8114" x="7221538" y="3416300"/>
          <p14:tracePt t="8122" x="7162800" y="3416300"/>
          <p14:tracePt t="8130" x="7102475" y="3424238"/>
          <p14:tracePt t="8138" x="7043738" y="3449638"/>
          <p14:tracePt t="8146" x="6950075" y="3467100"/>
          <p14:tracePt t="8154" x="6864350" y="3484563"/>
          <p14:tracePt t="8162" x="6780213" y="3484563"/>
          <p14:tracePt t="8171" x="6678613" y="3484563"/>
          <p14:tracePt t="8179" x="6567488" y="3484563"/>
          <p14:tracePt t="8187" x="6440488" y="3502025"/>
          <p14:tracePt t="8195" x="6311900" y="3502025"/>
          <p14:tracePt t="8203" x="6210300" y="3502025"/>
          <p14:tracePt t="8210" x="6116638" y="3517900"/>
          <p14:tracePt t="8219" x="6049963" y="3527425"/>
          <p14:tracePt t="8227" x="6007100" y="3527425"/>
          <p14:tracePt t="8235" x="5972175" y="3535363"/>
          <p14:tracePt t="8242" x="5956300" y="3535363"/>
          <p14:tracePt t="8251" x="5913438" y="3535363"/>
          <p14:tracePt t="8258" x="5880100" y="3543300"/>
          <p14:tracePt t="8268" x="5870575" y="3552825"/>
          <p14:tracePt t="8275" x="5862638" y="3552825"/>
          <p14:tracePt t="8355" x="5853113" y="3552825"/>
          <p14:tracePt t="9530" x="5845175" y="3552825"/>
          <p14:tracePt t="10682" x="5853113" y="3552825"/>
          <p14:tracePt t="10690" x="5862638" y="3552825"/>
          <p14:tracePt t="10698" x="5888038" y="3552825"/>
          <p14:tracePt t="10706" x="5913438" y="3552825"/>
          <p14:tracePt t="10715" x="5930900" y="3552825"/>
          <p14:tracePt t="10722" x="5972175" y="3552825"/>
          <p14:tracePt t="10731" x="6015038" y="3552825"/>
          <p14:tracePt t="10738" x="6049963" y="3552825"/>
          <p14:tracePt t="10747" x="6100763" y="3552825"/>
          <p14:tracePt t="10754" x="6151563" y="3560763"/>
          <p14:tracePt t="10763" x="6194425" y="3568700"/>
          <p14:tracePt t="10770" x="6253163" y="3578225"/>
          <p14:tracePt t="10779" x="6303963" y="3594100"/>
          <p14:tracePt t="10786" x="6346825" y="3603625"/>
          <p14:tracePt t="10795" x="6372225" y="3603625"/>
          <p14:tracePt t="10802" x="6397625" y="3603625"/>
          <p14:tracePt t="10819" x="6405563" y="3603625"/>
          <p14:tracePt t="10874" x="6415088" y="3603625"/>
          <p14:tracePt t="10890" x="6423025" y="3603625"/>
          <p14:tracePt t="10898" x="6430963" y="3603625"/>
          <p14:tracePt t="10914" x="6440488" y="3603625"/>
          <p14:tracePt t="10994" x="6448425" y="3603625"/>
          <p14:tracePt t="11011" x="6456363" y="3603625"/>
          <p14:tracePt t="11019" x="6473825" y="3611563"/>
          <p14:tracePt t="11027" x="6499225" y="3636963"/>
          <p14:tracePt t="11035" x="6516688" y="3646488"/>
          <p14:tracePt t="11043" x="6550025" y="3662363"/>
          <p14:tracePt t="11051" x="6567488" y="3687763"/>
          <p14:tracePt t="11059" x="6592888" y="3713163"/>
          <p14:tracePt t="11339" x="6600825" y="3713163"/>
          <p14:tracePt t="11363" x="6610350" y="3713163"/>
          <p14:tracePt t="11370" x="6618288" y="3713163"/>
          <p14:tracePt t="11402" x="6626225" y="3713163"/>
          <p14:tracePt t="12002" x="6661150" y="3722688"/>
          <p14:tracePt t="12010" x="6737350" y="3773488"/>
          <p14:tracePt t="12018" x="6831013" y="3816350"/>
          <p14:tracePt t="12027" x="6864350" y="3841750"/>
          <p14:tracePt t="12035" x="6873875" y="3849688"/>
          <p14:tracePt t="12282" x="6889750" y="3849688"/>
          <p14:tracePt t="12298" x="6907213" y="3849688"/>
          <p14:tracePt t="12322" x="6907213" y="3832225"/>
          <p14:tracePt t="12330" x="6915150" y="3798888"/>
          <p14:tracePt t="12339" x="6915150" y="3790950"/>
          <p14:tracePt t="12347" x="6932613" y="3763963"/>
          <p14:tracePt t="12354" x="6932613" y="3756025"/>
          <p14:tracePt t="12364" x="6932613" y="3738563"/>
          <p14:tracePt t="12370" x="6932613" y="3722688"/>
          <p14:tracePt t="12380" x="6932613" y="3713163"/>
          <p14:tracePt t="12386" x="6932613" y="3705225"/>
          <p14:tracePt t="12395" x="6942138" y="3687763"/>
          <p14:tracePt t="12403" x="6950075" y="3654425"/>
          <p14:tracePt t="12418" x="6950075" y="3646488"/>
          <p14:tracePt t="12427" x="6950075" y="3629025"/>
          <p14:tracePt t="12435" x="6950075" y="3619500"/>
          <p14:tracePt t="12442" x="6950075" y="3611563"/>
          <p14:tracePt t="12451" x="6950075" y="3603625"/>
          <p14:tracePt t="12459" x="6950075" y="3586163"/>
          <p14:tracePt t="12467" x="6950075" y="3578225"/>
          <p14:tracePt t="12475" x="6950075" y="3560763"/>
          <p14:tracePt t="12483" x="6950075" y="3552825"/>
          <p14:tracePt t="12490" x="6950075" y="3543300"/>
          <p14:tracePt t="12499" x="6950075" y="3535363"/>
          <p14:tracePt t="12507" x="6950075" y="3517900"/>
          <p14:tracePt t="12523" x="6950075" y="3502025"/>
          <p14:tracePt t="12530" x="6950075" y="3492500"/>
          <p14:tracePt t="12539" x="6942138" y="3484563"/>
          <p14:tracePt t="12563" x="6942138" y="3467100"/>
          <p14:tracePt t="12579" x="6942138" y="3459163"/>
          <p14:tracePt t="12699" x="6932613" y="3459163"/>
          <p14:tracePt t="12739" x="6924675" y="3459163"/>
          <p14:tracePt t="12747" x="6915150" y="3459163"/>
          <p14:tracePt t="12779" x="6907213" y="3459163"/>
          <p14:tracePt t="12787" x="6899275" y="3459163"/>
          <p14:tracePt t="12842" x="6889750" y="3467100"/>
          <p14:tracePt t="12858" x="6881813" y="3475038"/>
          <p14:tracePt t="12874" x="6873875" y="3484563"/>
          <p14:tracePt t="13027" x="6873875" y="3492500"/>
          <p14:tracePt t="13251" x="6873875" y="3484563"/>
          <p14:tracePt t="13267" x="6873875" y="3459163"/>
          <p14:tracePt t="13274" x="6873875" y="3449638"/>
          <p14:tracePt t="13283" x="6873875" y="3424238"/>
          <p14:tracePt t="13290" x="6873875" y="3408363"/>
          <p14:tracePt t="13299" x="6873875" y="3382963"/>
          <p14:tracePt t="13306" x="6873875" y="3348038"/>
          <p14:tracePt t="13314" x="6873875" y="3322638"/>
          <p14:tracePt t="13324" x="6873875" y="3297238"/>
          <p14:tracePt t="13331" x="6873875" y="3279775"/>
          <p14:tracePt t="13342" x="6873875" y="3263900"/>
          <p14:tracePt t="13349" x="6873875" y="3246438"/>
          <p14:tracePt t="13354" x="6873875" y="3238500"/>
          <p14:tracePt t="13362" x="6873875" y="3228975"/>
          <p14:tracePt t="13378" x="6873875" y="3221038"/>
          <p14:tracePt t="13483" x="6873875" y="3211513"/>
          <p14:tracePt t="13490" x="6873875" y="3203575"/>
          <p14:tracePt t="13506" x="6873875" y="3195638"/>
          <p14:tracePt t="13515" x="6873875" y="3178175"/>
          <p14:tracePt t="13523" x="6873875" y="3160713"/>
          <p14:tracePt t="13530" x="6873875" y="3144838"/>
          <p14:tracePt t="13539" x="6873875" y="3127375"/>
          <p14:tracePt t="13547" x="6873875" y="3109913"/>
          <p14:tracePt t="13554" x="6873875" y="3084513"/>
          <p14:tracePt t="13563" x="6873875" y="3059113"/>
          <p14:tracePt t="13570" x="6873875" y="3025775"/>
          <p14:tracePt t="13580" x="6873875" y="3008313"/>
          <p14:tracePt t="13586" x="6873875" y="2982913"/>
          <p14:tracePt t="13596" x="6873875" y="2957513"/>
          <p14:tracePt t="13602" x="6873875" y="2949575"/>
          <p14:tracePt t="13610" x="6873875" y="2940050"/>
          <p14:tracePt t="13618" x="6873875" y="2922588"/>
          <p14:tracePt t="13626" x="6873875" y="2914650"/>
          <p14:tracePt t="13634" x="6873875" y="2897188"/>
          <p14:tracePt t="13642" x="6873875" y="2881313"/>
          <p14:tracePt t="13650" x="6873875" y="2863850"/>
          <p14:tracePt t="13659" x="6873875" y="2855913"/>
          <p14:tracePt t="13667" x="6873875" y="2838450"/>
          <p14:tracePt t="13676" x="6873875" y="2820988"/>
          <p14:tracePt t="13683" x="6873875" y="2813050"/>
          <p14:tracePt t="13690" x="6873875" y="2805113"/>
          <p14:tracePt t="13699" x="6873875" y="2787650"/>
          <p14:tracePt t="13706" x="6873875" y="2770188"/>
          <p14:tracePt t="13715" x="6873875" y="2744788"/>
          <p14:tracePt t="13722" x="6864350" y="2727325"/>
          <p14:tracePt t="13731" x="6864350" y="2701925"/>
          <p14:tracePt t="13738" x="6864350" y="2686050"/>
          <p14:tracePt t="13747" x="6864350" y="2668588"/>
          <p14:tracePt t="13754" x="6864350" y="2651125"/>
          <p14:tracePt t="13763" x="6864350" y="2625725"/>
          <p14:tracePt t="13770" x="6864350" y="2617788"/>
          <p14:tracePt t="13779" x="6864350" y="2600325"/>
          <p14:tracePt t="13786" x="6864350" y="2592388"/>
          <p14:tracePt t="13796" x="6864350" y="2582863"/>
          <p14:tracePt t="13802" x="6864350" y="2566988"/>
          <p14:tracePt t="13811" x="6848475" y="2557463"/>
          <p14:tracePt t="13819" x="6848475" y="2549525"/>
          <p14:tracePt t="13827" x="6848475" y="2532063"/>
          <p14:tracePt t="13834" x="6848475" y="2524125"/>
          <p14:tracePt t="13842" x="6848475" y="2516188"/>
          <p14:tracePt t="13851" x="6848475" y="2506663"/>
          <p14:tracePt t="13875" x="6848475" y="2498725"/>
          <p14:tracePt t="13890" x="6848475" y="2481263"/>
          <p14:tracePt t="13899" x="6848475" y="2473325"/>
          <p14:tracePt t="13907" x="6848475" y="2463800"/>
          <p14:tracePt t="13915" x="6848475" y="2455863"/>
          <p14:tracePt t="13938" x="6848475" y="2438400"/>
          <p14:tracePt t="14330" x="6848475" y="2430463"/>
          <p14:tracePt t="14395" x="6848475" y="2422525"/>
          <p14:tracePt t="15570" x="6838950" y="2430463"/>
          <p14:tracePt t="15578" x="6838950" y="2455863"/>
          <p14:tracePt t="15586" x="6831013" y="2481263"/>
          <p14:tracePt t="15595" x="6831013" y="2506663"/>
          <p14:tracePt t="15602" x="6831013" y="2549525"/>
          <p14:tracePt t="15611" x="6823075" y="2592388"/>
          <p14:tracePt t="15618" x="6823075" y="2633663"/>
          <p14:tracePt t="15627" x="6805613" y="2711450"/>
          <p14:tracePt t="15634" x="6788150" y="2795588"/>
          <p14:tracePt t="15643" x="6788150" y="2906713"/>
          <p14:tracePt t="15650" x="6788150" y="2982913"/>
          <p14:tracePt t="15659" x="6788150" y="3041650"/>
          <p14:tracePt t="15667" x="6788150" y="3109913"/>
          <p14:tracePt t="15674" x="6780213" y="3135313"/>
          <p14:tracePt t="15683" x="6780213" y="3178175"/>
          <p14:tracePt t="15690" x="6780213" y="3203575"/>
          <p14:tracePt t="15699" x="6780213" y="3228975"/>
          <p14:tracePt t="15707" x="6780213" y="3246438"/>
          <p14:tracePt t="15715" x="6780213" y="3271838"/>
          <p14:tracePt t="15722" x="6780213" y="3297238"/>
          <p14:tracePt t="15731" x="6780213" y="3314700"/>
          <p14:tracePt t="15746" x="6780213" y="3340100"/>
          <p14:tracePt t="15754" x="6780213" y="3348038"/>
          <p14:tracePt t="15770" x="6780213" y="3365500"/>
          <p14:tracePt t="15779" x="6780213" y="3373438"/>
          <p14:tracePt t="15787" x="6780213" y="3382963"/>
          <p14:tracePt t="15804" x="6780213" y="3398838"/>
          <p14:tracePt t="15812" x="6762750" y="3416300"/>
          <p14:tracePt t="15819" x="6762750" y="3424238"/>
          <p14:tracePt t="15827" x="6762750" y="3449638"/>
          <p14:tracePt t="15834" x="6762750" y="3459163"/>
          <p14:tracePt t="15843" x="6762750" y="3484563"/>
          <p14:tracePt t="15850" x="6762750" y="3517900"/>
          <p14:tracePt t="15859" x="6762750" y="3527425"/>
          <p14:tracePt t="15867" x="6762750" y="3552825"/>
          <p14:tracePt t="15875" x="6762750" y="3560763"/>
          <p14:tracePt t="15883" x="6762750" y="3578225"/>
          <p14:tracePt t="15890" x="6762750" y="3586163"/>
          <p14:tracePt t="16307" x="6762750" y="3611563"/>
          <p14:tracePt t="16315" x="6762750" y="3636963"/>
          <p14:tracePt t="16323" x="6780213" y="3654425"/>
          <p14:tracePt t="16332" x="6780213" y="3662363"/>
          <p14:tracePt t="16339" x="6797675" y="3679825"/>
          <p14:tracePt t="16347" x="6805613" y="3687763"/>
          <p14:tracePt t="16364" x="6805613" y="3697288"/>
          <p14:tracePt t="16499" x="6805613" y="3705225"/>
          <p14:tracePt t="16523" x="6805613" y="3697288"/>
          <p14:tracePt t="16555" x="6805613" y="3687763"/>
          <p14:tracePt t="16570" x="6813550" y="3679825"/>
          <p14:tracePt t="17962" x="6823075" y="3679825"/>
          <p14:tracePt t="19932" x="6823075" y="3671888"/>
          <p14:tracePt t="20210" x="6813550" y="3662363"/>
          <p14:tracePt t="20234" x="6805613" y="3662363"/>
          <p14:tracePt t="20706" x="6797675" y="3654425"/>
          <p14:tracePt t="22602" x="6805613" y="3636963"/>
          <p14:tracePt t="22626" x="6831013" y="3629025"/>
          <p14:tracePt t="22642" x="6831013" y="3619500"/>
          <p14:tracePt t="22730" x="6838950" y="3619500"/>
          <p14:tracePt t="22739" x="6838950" y="3611563"/>
          <p14:tracePt t="22754" x="6848475" y="3603625"/>
          <p14:tracePt t="22778" x="6848475" y="3594100"/>
          <p14:tracePt t="22786" x="6856413" y="3586163"/>
          <p14:tracePt t="22795" x="6856413" y="3578225"/>
          <p14:tracePt t="22802" x="6856413" y="3568700"/>
          <p14:tracePt t="22827" x="6864350" y="3560763"/>
          <p14:tracePt t="22834" x="6864350" y="3552825"/>
          <p14:tracePt t="22842" x="6864350" y="3535363"/>
          <p14:tracePt t="22850" x="6873875" y="3517900"/>
          <p14:tracePt t="22859" x="6873875" y="3509963"/>
          <p14:tracePt t="22866" x="6873875" y="3492500"/>
          <p14:tracePt t="22875" x="6873875" y="3475038"/>
          <p14:tracePt t="22882" x="6873875" y="3467100"/>
          <p14:tracePt t="22891" x="6873875" y="3449638"/>
          <p14:tracePt t="22898" x="6873875" y="3433763"/>
          <p14:tracePt t="22908" x="6873875" y="3424238"/>
          <p14:tracePt t="22914" x="6873875" y="3398838"/>
          <p14:tracePt t="22931" x="6873875" y="3382963"/>
          <p14:tracePt t="22939" x="6873875" y="3373438"/>
          <p14:tracePt t="22946" x="6873875" y="3355975"/>
          <p14:tracePt t="22954" x="6873875" y="3340100"/>
          <p14:tracePt t="22970" x="6873875" y="3330575"/>
          <p14:tracePt t="22979" x="6873875" y="3314700"/>
          <p14:tracePt t="22987" x="6873875" y="3305175"/>
          <p14:tracePt t="22995" x="6873875" y="3297238"/>
          <p14:tracePt t="23003" x="6873875" y="3289300"/>
          <p14:tracePt t="23011" x="6873875" y="3271838"/>
          <p14:tracePt t="23019" x="6873875" y="3263900"/>
          <p14:tracePt t="23035" x="6864350" y="3246438"/>
          <p14:tracePt t="23043" x="6864350" y="3238500"/>
          <p14:tracePt t="23059" x="6864350" y="3228975"/>
          <p14:tracePt t="23066" x="6864350" y="3211513"/>
          <p14:tracePt t="23098" x="6864350" y="3203575"/>
          <p14:tracePt t="23107" x="6856413" y="3186113"/>
          <p14:tracePt t="23114" x="6856413" y="3178175"/>
          <p14:tracePt t="23123" x="6848475" y="3160713"/>
          <p14:tracePt t="23130" x="6838950" y="3135313"/>
          <p14:tracePt t="23138" x="6831013" y="3135313"/>
          <p14:tracePt t="23146" x="6831013" y="3127375"/>
          <p14:tracePt t="23154" x="6831013" y="3109913"/>
          <p14:tracePt t="23170" x="6831013" y="3101975"/>
          <p14:tracePt t="23179" x="6831013" y="3094038"/>
          <p14:tracePt t="23186" x="6823075" y="3094038"/>
          <p14:tracePt t="23195" x="6823075" y="3084513"/>
          <p14:tracePt t="23202" x="6823075" y="3076575"/>
          <p14:tracePt t="23211" x="6823075" y="3067050"/>
          <p14:tracePt t="23235" x="6823075" y="3041650"/>
          <p14:tracePt t="23250" x="6823075" y="3016250"/>
          <p14:tracePt t="23267" x="6813550" y="3000375"/>
          <p14:tracePt t="23276" x="6813550" y="2974975"/>
          <p14:tracePt t="23291" x="6805613" y="2957513"/>
          <p14:tracePt t="23299" x="6805613" y="2949575"/>
          <p14:tracePt t="23314" x="6805613" y="2932113"/>
          <p14:tracePt t="23323" x="6805613" y="2914650"/>
          <p14:tracePt t="23330" x="6797675" y="2897188"/>
          <p14:tracePt t="23339" x="6797675" y="2881313"/>
          <p14:tracePt t="23346" x="6797675" y="2863850"/>
          <p14:tracePt t="23355" x="6797675" y="2855913"/>
          <p14:tracePt t="23363" x="6797675" y="2830513"/>
          <p14:tracePt t="23379" x="6797675" y="2805113"/>
          <p14:tracePt t="23387" x="6797675" y="2795588"/>
          <p14:tracePt t="23395" x="6797675" y="2778125"/>
          <p14:tracePt t="23403" x="6797675" y="2762250"/>
          <p14:tracePt t="23411" x="6788150" y="2762250"/>
          <p14:tracePt t="23419" x="6788150" y="2744788"/>
          <p14:tracePt t="23427" x="6788150" y="2736850"/>
          <p14:tracePt t="23500" x="6788150" y="2727325"/>
          <p14:tracePt t="23507" x="6788150" y="2711450"/>
          <p14:tracePt t="23514" x="6788150" y="2701925"/>
          <p14:tracePt t="23524" x="6788150" y="2693988"/>
          <p14:tracePt t="23530" x="6788150" y="2686050"/>
          <p14:tracePt t="23874" x="6788150" y="2727325"/>
          <p14:tracePt t="23883" x="6823075" y="2820988"/>
          <p14:tracePt t="23890" x="6864350" y="2897188"/>
          <p14:tracePt t="23899" x="6889750" y="2982913"/>
          <p14:tracePt t="23907" x="6924675" y="3041650"/>
          <p14:tracePt t="23914" x="6932613" y="3101975"/>
          <p14:tracePt t="23924" x="6932613" y="3152775"/>
          <p14:tracePt t="23930" x="6942138" y="3178175"/>
          <p14:tracePt t="23939" x="6942138" y="3238500"/>
          <p14:tracePt t="23948" x="6942138" y="3279775"/>
          <p14:tracePt t="23955" x="6942138" y="3322638"/>
          <p14:tracePt t="23964" x="6942138" y="3355975"/>
          <p14:tracePt t="23971" x="6942138" y="3390900"/>
          <p14:tracePt t="23979" x="6942138" y="3424238"/>
          <p14:tracePt t="24019" x="6932613" y="3433763"/>
          <p14:tracePt t="24035" x="6932613" y="3441700"/>
          <p14:tracePt t="24042" x="6924675" y="3441700"/>
          <p14:tracePt t="24050" x="6915150" y="3449638"/>
          <p14:tracePt t="24059" x="6915150" y="3459163"/>
          <p14:tracePt t="24067" x="6907213" y="3467100"/>
          <p14:tracePt t="24074" x="6889750" y="3484563"/>
          <p14:tracePt t="24082" x="6881813" y="3502025"/>
          <p14:tracePt t="24131" x="6873875" y="3509963"/>
          <p14:tracePt t="24147" x="6864350" y="3517900"/>
          <p14:tracePt t="24155" x="6856413" y="3527425"/>
          <p14:tracePt t="24187" x="6848475" y="3535363"/>
          <p14:tracePt t="24259" x="6838950" y="3543300"/>
          <p14:tracePt t="24291" x="6838950" y="3552825"/>
          <p14:tracePt t="24299" x="6831013" y="3560763"/>
          <p14:tracePt t="24330" x="6831013" y="3578225"/>
          <p14:tracePt t="24347" x="6823075" y="3586163"/>
          <p14:tracePt t="24387" x="6823075" y="3594100"/>
          <p14:tracePt t="24394" x="6823075" y="3611563"/>
          <p14:tracePt t="24427" x="6823075" y="3629025"/>
          <p14:tracePt t="24443" x="6823075" y="3636963"/>
          <p14:tracePt t="24450" x="6823075" y="3646488"/>
          <p14:tracePt t="24459" x="6813550" y="3654425"/>
          <p14:tracePt t="24483" x="6813550" y="3662363"/>
          <p14:tracePt t="24523" x="6813550" y="3671888"/>
          <p14:tracePt t="24554" x="6813550" y="3679825"/>
          <p14:tracePt t="24562" x="6813550" y="3687763"/>
          <p14:tracePt t="24602" x="6813550" y="3705225"/>
          <p14:tracePt t="24611" x="6805613" y="3705225"/>
          <p14:tracePt t="24707" x="6797675" y="3705225"/>
          <p14:tracePt t="24730" x="6788150" y="3705225"/>
          <p14:tracePt t="24739" x="6780213" y="3705225"/>
          <p14:tracePt t="24755" x="6770688" y="3705225"/>
          <p14:tracePt t="24778" x="6754813" y="3705225"/>
          <p14:tracePt t="24795" x="6745288" y="3705225"/>
          <p14:tracePt t="24811" x="6737350" y="3705225"/>
          <p14:tracePt t="24820" x="6729413" y="3705225"/>
          <p14:tracePt t="24963" x="6711950" y="3705225"/>
          <p14:tracePt t="25162" x="6704013" y="3713163"/>
          <p14:tracePt t="25253" x="6704013" y="3722688"/>
          <p14:tracePt t="25259" x="6704013" y="3730625"/>
          <p14:tracePt t="25266" x="6704013" y="3738563"/>
          <p14:tracePt t="25274" x="6704013" y="3748088"/>
          <p14:tracePt t="25419" x="6704013" y="3756025"/>
          <p14:tracePt t="25435" x="6711950" y="3756025"/>
          <p14:tracePt t="25443" x="6719888" y="3748088"/>
          <p14:tracePt t="25450" x="6729413" y="3738563"/>
          <p14:tracePt t="25468" x="6745288" y="3730625"/>
          <p14:tracePt t="25556" x="6745288" y="3722688"/>
          <p14:tracePt t="25578" x="6745288" y="3713163"/>
          <p14:tracePt t="25610" x="6745288" y="3705225"/>
          <p14:tracePt t="26067" x="6745288" y="3687763"/>
          <p14:tracePt t="26339" x="6745288" y="3679825"/>
          <p14:tracePt t="26378" x="6754813" y="3679825"/>
          <p14:tracePt t="26739" x="6770688" y="3679825"/>
          <p14:tracePt t="26746" x="6788150" y="3679825"/>
          <p14:tracePt t="26755" x="6813550" y="3679825"/>
          <p14:tracePt t="26762" x="6831013" y="3679825"/>
          <p14:tracePt t="26771" x="6838950" y="3679825"/>
          <p14:tracePt t="26778" x="6848475" y="3679825"/>
          <p14:tracePt t="26947" x="6838950" y="3679825"/>
          <p14:tracePt t="26955" x="6831013" y="3679825"/>
          <p14:tracePt t="26963" x="6797675" y="3679825"/>
          <p14:tracePt t="26970" x="6788150" y="3679825"/>
          <p14:tracePt t="26979" x="6762750" y="3679825"/>
          <p14:tracePt t="26987" x="6729413" y="3679825"/>
          <p14:tracePt t="26995" x="6694488" y="3679825"/>
          <p14:tracePt t="27002" x="6678613" y="3679825"/>
          <p14:tracePt t="27011" x="6653213" y="3679825"/>
          <p14:tracePt t="27019" x="6643688" y="3679825"/>
          <p14:tracePt t="27122" x="6653213" y="3679825"/>
          <p14:tracePt t="27130" x="6678613" y="3679825"/>
          <p14:tracePt t="27138" x="6694488" y="3679825"/>
          <p14:tracePt t="27147" x="6754813" y="3679825"/>
          <p14:tracePt t="27156" x="6780213" y="3679825"/>
          <p14:tracePt t="27163" x="6813550" y="3679825"/>
          <p14:tracePt t="27170" x="6838950" y="3679825"/>
          <p14:tracePt t="27363" x="6831013" y="3679825"/>
          <p14:tracePt t="27370" x="6813550" y="3679825"/>
          <p14:tracePt t="27379" x="6788150" y="3679825"/>
          <p14:tracePt t="27394" x="6770688" y="3679825"/>
          <p14:tracePt t="27403" x="6762750" y="3679825"/>
          <p14:tracePt t="27538" x="6770688" y="3679825"/>
          <p14:tracePt t="27547" x="6788150" y="3679825"/>
          <p14:tracePt t="27555" x="6813550" y="3679825"/>
          <p14:tracePt t="27562" x="6831013" y="3679825"/>
          <p14:tracePt t="27573" x="6848475" y="3679825"/>
          <p14:tracePt t="28275" x="6823075" y="3679825"/>
          <p14:tracePt t="28794" x="6823075" y="3671888"/>
          <p14:tracePt t="28803" x="6823075" y="3654425"/>
          <p14:tracePt t="28810" x="6831013" y="3654425"/>
          <p14:tracePt t="28819" x="6831013" y="3646488"/>
          <p14:tracePt t="28826" x="6831013" y="3636963"/>
          <p14:tracePt t="28834" x="6831013" y="3619500"/>
          <p14:tracePt t="28843" x="6838950" y="3611563"/>
          <p14:tracePt t="28867" x="6838950" y="3594100"/>
          <p14:tracePt t="28875" x="6838950" y="3586163"/>
          <p14:tracePt t="28891" x="6848475" y="3578225"/>
          <p14:tracePt t="28907" x="6848475" y="3552825"/>
          <p14:tracePt t="28931" x="6848475" y="3543300"/>
          <p14:tracePt t="28939" x="6848475" y="3535363"/>
          <p14:tracePt t="28955" x="6848475" y="3527425"/>
          <p14:tracePt t="28963" x="6848475" y="3517900"/>
          <p14:tracePt t="28971" x="6848475" y="3509963"/>
          <p14:tracePt t="28989" x="6848475" y="3502025"/>
          <p14:tracePt t="28995" x="6856413" y="3492500"/>
          <p14:tracePt t="29019" x="6856413" y="3484563"/>
          <p14:tracePt t="29043" x="6856413" y="3467100"/>
          <p14:tracePt t="29059" x="6856413" y="3459163"/>
          <p14:tracePt t="29082" x="6856413" y="3449638"/>
          <p14:tracePt t="29099" x="6856413" y="3441700"/>
          <p14:tracePt t="29115" x="6856413" y="3433763"/>
          <p14:tracePt t="29122" x="6856413" y="3424238"/>
          <p14:tracePt t="29163" x="6856413" y="3416300"/>
          <p14:tracePt t="29197" x="6856413" y="3408363"/>
          <p14:tracePt t="29219" x="6856413" y="3398838"/>
          <p14:tracePt t="29516" x="6864350" y="3382963"/>
          <p14:tracePt t="29587" x="6881813" y="3365500"/>
          <p14:tracePt t="31210" x="6889750" y="3365500"/>
          <p14:tracePt t="31219" x="6907213" y="3355975"/>
          <p14:tracePt t="31226" x="6915150" y="3355975"/>
          <p14:tracePt t="31234" x="6924675" y="3355975"/>
          <p14:tracePt t="31242" x="6942138" y="3355975"/>
          <p14:tracePt t="31250" x="6958013" y="3348038"/>
          <p14:tracePt t="31258" x="6967538" y="3330575"/>
          <p14:tracePt t="31266" x="6975475" y="3322638"/>
          <p14:tracePt t="31378" x="6983413" y="3322638"/>
          <p14:tracePt t="31419" x="6992938" y="3314700"/>
          <p14:tracePt t="31442" x="6992938" y="3305175"/>
          <p14:tracePt t="31466" x="6992938" y="3297238"/>
          <p14:tracePt t="31483" x="6992938" y="3279775"/>
          <p14:tracePt t="31523" x="6992938" y="3271838"/>
          <p14:tracePt t="31530" x="6983413" y="3263900"/>
          <p14:tracePt t="31587" x="6983413" y="3254375"/>
          <p14:tracePt t="31603" x="6983413" y="3246438"/>
          <p14:tracePt t="31610" x="6983413" y="3238500"/>
          <p14:tracePt t="31627" x="6975475" y="3228975"/>
          <p14:tracePt t="31634" x="6975475" y="3221038"/>
          <p14:tracePt t="31643" x="6975475" y="3211513"/>
          <p14:tracePt t="31682" x="6958013" y="3186113"/>
          <p14:tracePt t="31691" x="6950075" y="3186113"/>
          <p14:tracePt t="31699" x="6950075" y="3178175"/>
          <p14:tracePt t="31715" x="6942138" y="3170238"/>
          <p14:tracePt t="31723" x="6924675" y="3160713"/>
          <p14:tracePt t="31731" x="6924675" y="3152775"/>
          <p14:tracePt t="31811" x="6915150" y="3144838"/>
          <p14:tracePt t="31827" x="6899275" y="3135313"/>
          <p14:tracePt t="32235" x="6915150" y="3135313"/>
          <p14:tracePt t="32242" x="6932613" y="3135313"/>
          <p14:tracePt t="32250" x="6958013" y="3135313"/>
          <p14:tracePt t="32259" x="6992938" y="3135313"/>
          <p14:tracePt t="32267" x="7018338" y="3135313"/>
          <p14:tracePt t="32275" x="7043738" y="3109913"/>
          <p14:tracePt t="32283" x="7051675" y="3109913"/>
          <p14:tracePt t="32291" x="7069138" y="3109913"/>
          <p14:tracePt t="32419" x="7077075" y="3109913"/>
          <p14:tracePt t="32459" x="7085013" y="3101975"/>
          <p14:tracePt t="32483" x="7085013" y="3094038"/>
          <p14:tracePt t="32507" x="7085013" y="3084513"/>
          <p14:tracePt t="32523" x="7085013" y="3076575"/>
          <p14:tracePt t="32539" x="7085013" y="3067050"/>
          <p14:tracePt t="32554" x="7085013" y="3059113"/>
          <p14:tracePt t="32562" x="7085013" y="3051175"/>
          <p14:tracePt t="32578" x="7085013" y="3041650"/>
          <p14:tracePt t="32586" x="7077075" y="3025775"/>
          <p14:tracePt t="32603" x="7077075" y="3016250"/>
          <p14:tracePt t="32610" x="7069138" y="3000375"/>
          <p14:tracePt t="32627" x="7069138" y="2982913"/>
          <p14:tracePt t="32636" x="7059613" y="2974975"/>
          <p14:tracePt t="32650" x="7059613" y="2965450"/>
          <p14:tracePt t="32658" x="7059613" y="2957513"/>
          <p14:tracePt t="32667" x="7059613" y="2949575"/>
          <p14:tracePt t="32675" x="7051675" y="2949575"/>
          <p14:tracePt t="32699" x="7043738" y="2940050"/>
          <p14:tracePt t="32748" x="7043738" y="2932113"/>
          <p14:tracePt t="32755" x="7026275" y="2922588"/>
          <p14:tracePt t="32770" x="7018338" y="2906713"/>
          <p14:tracePt t="32779" x="7008813" y="2897188"/>
          <p14:tracePt t="32786" x="7000875" y="2889250"/>
          <p14:tracePt t="32810" x="6983413" y="2871788"/>
          <p14:tracePt t="32827" x="6975475" y="2863850"/>
          <p14:tracePt t="32842" x="6958013" y="2855913"/>
          <p14:tracePt t="32851" x="6950075" y="2846388"/>
          <p14:tracePt t="32939" x="6932613" y="2838450"/>
          <p14:tracePt t="32947" x="6924675" y="2838450"/>
          <p14:tracePt t="32963" x="6915150" y="2838450"/>
          <p14:tracePt t="32970" x="6907213" y="2838450"/>
          <p14:tracePt t="33130" x="6899275" y="2830513"/>
          <p14:tracePt t="33395" x="6889750" y="2830513"/>
          <p14:tracePt t="33402" x="6881813" y="2830513"/>
          <p14:tracePt t="33435" x="6873875" y="2838450"/>
          <p14:tracePt t="34122" x="6889750" y="2830513"/>
          <p14:tracePt t="34130" x="6899275" y="2820988"/>
          <p14:tracePt t="34139" x="6907213" y="2813050"/>
          <p14:tracePt t="34155" x="6924675" y="2795588"/>
          <p14:tracePt t="34162" x="6932613" y="2787650"/>
          <p14:tracePt t="34187" x="6932613" y="2770188"/>
          <p14:tracePt t="34195" x="6950075" y="2752725"/>
          <p14:tracePt t="34203" x="6950075" y="2744788"/>
          <p14:tracePt t="34211" x="6958013" y="2719388"/>
          <p14:tracePt t="34219" x="6958013" y="2693988"/>
          <p14:tracePt t="34227" x="6958013" y="2676525"/>
          <p14:tracePt t="34236" x="6967538" y="2651125"/>
          <p14:tracePt t="34242" x="6967538" y="2625725"/>
          <p14:tracePt t="34251" x="6967538" y="2617788"/>
          <p14:tracePt t="34259" x="6967538" y="2600325"/>
          <p14:tracePt t="34267" x="6967538" y="2592388"/>
          <p14:tracePt t="34275" x="6967538" y="2582863"/>
          <p14:tracePt t="34282" x="6967538" y="2574925"/>
          <p14:tracePt t="34290" x="6967538" y="2566988"/>
          <p14:tracePt t="34307" x="6967538" y="2549525"/>
          <p14:tracePt t="34315" x="6967538" y="2541588"/>
          <p14:tracePt t="34330" x="6967538" y="2524125"/>
          <p14:tracePt t="34379" x="6967538" y="2516188"/>
          <p14:tracePt t="34467" x="6967538" y="2506663"/>
          <p14:tracePt t="34474" x="6958013" y="2506663"/>
          <p14:tracePt t="34490" x="6950075" y="2498725"/>
          <p14:tracePt t="34570" x="6950075" y="2489200"/>
          <p14:tracePt t="34579" x="6942138" y="2489200"/>
          <p14:tracePt t="34595" x="6932613" y="2481263"/>
          <p14:tracePt t="34602" x="6932613" y="2473325"/>
          <p14:tracePt t="34618" x="6924675" y="2463800"/>
          <p14:tracePt t="34635" x="6915150" y="2463800"/>
          <p14:tracePt t="34643" x="6915150" y="2455863"/>
          <p14:tracePt t="34652" x="6899275" y="2438400"/>
          <p14:tracePt t="34659" x="6889750" y="2438400"/>
          <p14:tracePt t="34674" x="6889750" y="2430463"/>
          <p14:tracePt t="34763" x="6881813" y="2413000"/>
          <p14:tracePt t="34779" x="6873875" y="2413000"/>
          <p14:tracePt t="35195" x="6864350" y="2405063"/>
          <p14:tracePt t="35210" x="6864350" y="2397125"/>
          <p14:tracePt t="35227" x="6856413" y="2397125"/>
          <p14:tracePt t="35970" x="6856413" y="2387600"/>
          <p14:tracePt t="36050" x="6856413" y="2379663"/>
          <p14:tracePt t="36059" x="6856413" y="2362200"/>
          <p14:tracePt t="36067" x="6856413" y="2354263"/>
          <p14:tracePt t="36098" x="6856413" y="2344738"/>
          <p14:tracePt t="36498" x="6856413" y="2354263"/>
          <p14:tracePt t="36507" x="6848475" y="2362200"/>
          <p14:tracePt t="36556" x="6848475" y="2379663"/>
          <p14:tracePt t="36563" x="6848475" y="2387600"/>
          <p14:tracePt t="36572" x="6848475" y="2397125"/>
          <p14:tracePt t="36579" x="6838950" y="2413000"/>
          <p14:tracePt t="36587" x="6838950" y="2422525"/>
          <p14:tracePt t="36595" x="6831013" y="2430463"/>
          <p14:tracePt t="36603" x="6831013" y="2447925"/>
          <p14:tracePt t="36610" x="6823075" y="2463800"/>
          <p14:tracePt t="36618" x="6823075" y="2481263"/>
          <p14:tracePt t="36627" x="6813550" y="2498725"/>
          <p14:tracePt t="36635" x="6813550" y="2516188"/>
          <p14:tracePt t="36643" x="6797675" y="2541588"/>
          <p14:tracePt t="36651" x="6797675" y="2557463"/>
          <p14:tracePt t="36659" x="6788150" y="2574925"/>
          <p14:tracePt t="36667" x="6788150" y="2592388"/>
          <p14:tracePt t="36675" x="6788150" y="2617788"/>
          <p14:tracePt t="36691" x="6788150" y="2633663"/>
          <p14:tracePt t="36699" x="6780213" y="2633663"/>
          <p14:tracePt t="36706" x="6780213" y="2660650"/>
          <p14:tracePt t="36715" x="6780213" y="2668588"/>
          <p14:tracePt t="36722" x="6780213" y="2686050"/>
          <p14:tracePt t="36730" x="6762750" y="2711450"/>
          <p14:tracePt t="36739" x="6762750" y="2736850"/>
          <p14:tracePt t="36747" x="6762750" y="2744788"/>
          <p14:tracePt t="36755" x="6754813" y="2762250"/>
          <p14:tracePt t="36762" x="6754813" y="2770188"/>
          <p14:tracePt t="36803" x="6754813" y="2778125"/>
          <p14:tracePt t="36810" x="6754813" y="2787650"/>
          <p14:tracePt t="36818" x="6754813" y="2795588"/>
          <p14:tracePt t="36827" x="6754813" y="2805113"/>
          <p14:tracePt t="36963" x="6754813" y="2770188"/>
          <p14:tracePt t="36970" x="6754813" y="2727325"/>
          <p14:tracePt t="36984" x="6745288" y="2693988"/>
          <p14:tracePt t="36987" x="6745288" y="2668588"/>
          <p14:tracePt t="36995" x="6745288" y="2651125"/>
          <p14:tracePt t="37002" x="6737350" y="2625725"/>
          <p14:tracePt t="37019" x="6737350" y="2608263"/>
          <p14:tracePt t="37027" x="6737350" y="2592388"/>
          <p14:tracePt t="37034" x="6737350" y="2582863"/>
          <p14:tracePt t="37043" x="6719888" y="2566988"/>
          <p14:tracePt t="37051" x="6719888" y="2541588"/>
          <p14:tracePt t="37068" x="6711950" y="2506663"/>
          <p14:tracePt t="37085" x="6711950" y="2489200"/>
          <p14:tracePt t="37090" x="6711950" y="2481263"/>
          <p14:tracePt t="37099" x="6704013" y="2481263"/>
          <p14:tracePt t="37107" x="6704013" y="2473325"/>
          <p14:tracePt t="37122" x="6704013" y="2455863"/>
          <p14:tracePt t="37139" x="6694488" y="2438400"/>
          <p14:tracePt t="37149" x="6694488" y="2430463"/>
          <p14:tracePt t="37163" x="6694488" y="2413000"/>
          <p14:tracePt t="37171" x="6686550" y="2405063"/>
          <p14:tracePt t="37179" x="6686550" y="2397125"/>
          <p14:tracePt t="37194" x="6686550" y="2387600"/>
          <p14:tracePt t="37210" x="6686550" y="2379663"/>
          <p14:tracePt t="37315" x="6686550" y="2430463"/>
          <p14:tracePt t="37323" x="6686550" y="2532063"/>
          <p14:tracePt t="37331" x="6686550" y="2643188"/>
          <p14:tracePt t="37339" x="6686550" y="2752725"/>
          <p14:tracePt t="37347" x="6686550" y="2871788"/>
          <p14:tracePt t="37355" x="6686550" y="2982913"/>
          <p14:tracePt t="37363" x="6686550" y="3067050"/>
          <p14:tracePt t="37371" x="6686550" y="3152775"/>
          <p14:tracePt t="37379" x="6686550" y="3238500"/>
          <p14:tracePt t="37387" x="6678613" y="3314700"/>
          <p14:tracePt t="37395" x="6661150" y="3373438"/>
          <p14:tracePt t="37403" x="6643688" y="3441700"/>
          <p14:tracePt t="37410" x="6643688" y="3459163"/>
          <p14:tracePt t="37420" x="6635750" y="3492500"/>
          <p14:tracePt t="37427" x="6635750" y="3509963"/>
          <p14:tracePt t="37434" x="6635750" y="3527425"/>
          <p14:tracePt t="37442" x="6626225" y="3543300"/>
          <p14:tracePt t="37460" x="6626225" y="3552825"/>
          <p14:tracePt t="37506" x="6626225" y="3560763"/>
          <p14:tracePt t="37515" x="6618288" y="3578225"/>
          <p14:tracePt t="37539" x="6618288" y="3586163"/>
          <p14:tracePt t="37547" x="6618288" y="3594100"/>
          <p14:tracePt t="37651" x="6610350" y="3568700"/>
          <p14:tracePt t="37659" x="6610350" y="3543300"/>
          <p14:tracePt t="37667" x="6610350" y="3502025"/>
          <p14:tracePt t="37675" x="6610350" y="3416300"/>
          <p14:tracePt t="37684" x="6610350" y="3340100"/>
          <p14:tracePt t="37690" x="6610350" y="3254375"/>
          <p14:tracePt t="37699" x="6610350" y="3160713"/>
          <p14:tracePt t="37707" x="6610350" y="3076575"/>
          <p14:tracePt t="37715" x="6610350" y="2974975"/>
          <p14:tracePt t="37722" x="6610350" y="2889250"/>
          <p14:tracePt t="37730" x="6610350" y="2830513"/>
          <p14:tracePt t="37739" x="6610350" y="2770188"/>
          <p14:tracePt t="37747" x="6600825" y="2727325"/>
          <p14:tracePt t="37755" x="6584950" y="2668588"/>
          <p14:tracePt t="37763" x="6575425" y="2625725"/>
          <p14:tracePt t="37771" x="6575425" y="2574925"/>
          <p14:tracePt t="37779" x="6567488" y="2557463"/>
          <p14:tracePt t="37787" x="6559550" y="2524125"/>
          <p14:tracePt t="37795" x="6559550" y="2506663"/>
          <p14:tracePt t="37803" x="6559550" y="2489200"/>
          <p14:tracePt t="37811" x="6559550" y="2473325"/>
          <p14:tracePt t="37819" x="6559550" y="2438400"/>
          <p14:tracePt t="37827" x="6559550" y="2430463"/>
          <p14:tracePt t="37835" x="6559550" y="2413000"/>
          <p14:tracePt t="37843" x="6559550" y="2397125"/>
          <p14:tracePt t="37851" x="6559550" y="2387600"/>
          <p14:tracePt t="37859" x="6559550" y="2371725"/>
          <p14:tracePt t="37868" x="6559550" y="2362200"/>
          <p14:tracePt t="37875" x="6559550" y="2344738"/>
          <p14:tracePt t="37884" x="6559550" y="2336800"/>
          <p14:tracePt t="37890" x="6550025" y="2336800"/>
          <p14:tracePt t="37901" x="6550025" y="2328863"/>
          <p14:tracePt t="37907" x="6550025" y="2319338"/>
          <p14:tracePt t="37987" x="6550025" y="2311400"/>
          <p14:tracePt t="38029" x="6550025" y="2303463"/>
          <p14:tracePt t="38034" x="6550025" y="2293938"/>
          <p14:tracePt t="38051" x="6550025" y="2278063"/>
          <p14:tracePt t="38059" x="6550025" y="2252663"/>
          <p14:tracePt t="38066" x="6559550" y="2243138"/>
          <p14:tracePt t="38075" x="6559550" y="2235200"/>
          <p14:tracePt t="38084" x="6567488" y="2227263"/>
          <p14:tracePt t="38099" x="6575425" y="2217738"/>
          <p14:tracePt t="38115" x="6584950" y="2209800"/>
          <p14:tracePt t="38147" x="6584950" y="2200275"/>
          <p14:tracePt t="38250" x="6592888" y="2209800"/>
          <p14:tracePt t="38259" x="6592888" y="2217738"/>
          <p14:tracePt t="38266" x="6592888" y="2252663"/>
          <p14:tracePt t="38275" x="6592888" y="2278063"/>
          <p14:tracePt t="38283" x="6592888" y="2293938"/>
          <p14:tracePt t="38290" x="6592888" y="2328863"/>
          <p14:tracePt t="38300" x="6592888" y="2362200"/>
          <p14:tracePt t="38307" x="6592888" y="2371725"/>
          <p14:tracePt t="38315" x="6592888" y="2405063"/>
          <p14:tracePt t="38324" x="6584950" y="2413000"/>
          <p14:tracePt t="38330" x="6584950" y="2430463"/>
          <p14:tracePt t="38340" x="6559550" y="2455863"/>
          <p14:tracePt t="38347" x="6550025" y="2473325"/>
          <p14:tracePt t="38362" x="6542088" y="2481263"/>
          <p14:tracePt t="38379" x="6534150" y="2481263"/>
          <p14:tracePt t="38395" x="6534150" y="2489200"/>
          <p14:tracePt t="38403" x="6516688" y="2506663"/>
          <p14:tracePt t="38419" x="6508750" y="2506663"/>
          <p14:tracePt t="38427" x="6491288" y="2506663"/>
          <p14:tracePt t="38435" x="6483350" y="2506663"/>
          <p14:tracePt t="38443" x="6465888" y="2516188"/>
          <p14:tracePt t="38451" x="6448425" y="2516188"/>
          <p14:tracePt t="38459" x="6430963" y="2516188"/>
          <p14:tracePt t="38467" x="6415088" y="2516188"/>
          <p14:tracePt t="38475" x="6380163" y="2516188"/>
          <p14:tracePt t="38484" x="6346825" y="2516188"/>
          <p14:tracePt t="38490" x="6338888" y="2516188"/>
          <p14:tracePt t="38500" x="6303963" y="2516188"/>
          <p14:tracePt t="38507" x="6278563" y="2516188"/>
          <p14:tracePt t="38515" x="6253163" y="2516188"/>
          <p14:tracePt t="38523" x="6227763" y="2516188"/>
          <p14:tracePt t="38531" x="6194425" y="2516188"/>
          <p14:tracePt t="38539" x="6184900" y="2516188"/>
          <p14:tracePt t="38547" x="6151563" y="2516188"/>
          <p14:tracePt t="38555" x="6134100" y="2524125"/>
          <p14:tracePt t="38563" x="6126163" y="2524125"/>
          <p14:tracePt t="38571" x="6108700" y="2524125"/>
          <p14:tracePt t="38579" x="6083300" y="2541588"/>
          <p14:tracePt t="38595" x="6057900" y="2549525"/>
          <p14:tracePt t="38603" x="6040438" y="2557463"/>
          <p14:tracePt t="38610" x="6024563" y="2557463"/>
          <p14:tracePt t="38619" x="5997575" y="2566988"/>
          <p14:tracePt t="38627" x="5972175" y="2574925"/>
          <p14:tracePt t="38636" x="5946775" y="2582863"/>
          <p14:tracePt t="38643" x="5930900" y="2592388"/>
          <p14:tracePt t="38650" x="5913438" y="2600325"/>
          <p14:tracePt t="38659" x="5880100" y="2617788"/>
          <p14:tracePt t="38667" x="5853113" y="2625725"/>
          <p14:tracePt t="38674" x="5845175" y="2633663"/>
          <p14:tracePt t="38683" x="5819775" y="2643188"/>
          <p14:tracePt t="38690" x="5802313" y="2660650"/>
          <p14:tracePt t="38701" x="5794375" y="2660650"/>
          <p14:tracePt t="38706" x="5786438" y="2668588"/>
          <p14:tracePt t="38715" x="5776913" y="2676525"/>
          <p14:tracePt t="38723" x="5761038" y="2686050"/>
          <p14:tracePt t="38730" x="5761038" y="2693988"/>
          <p14:tracePt t="38738" x="5751513" y="2701925"/>
          <p14:tracePt t="38747" x="5726113" y="2719388"/>
          <p14:tracePt t="38755" x="5726113" y="2727325"/>
          <p14:tracePt t="38762" x="5708650" y="2744788"/>
          <p14:tracePt t="38771" x="5692775" y="2752725"/>
          <p14:tracePt t="38779" x="5692775" y="2762250"/>
          <p14:tracePt t="38787" x="5675313" y="2787650"/>
          <p14:tracePt t="38795" x="5667375" y="2795588"/>
          <p14:tracePt t="38810" x="5649913" y="2820988"/>
          <p14:tracePt t="38819" x="5649913" y="2830513"/>
          <p14:tracePt t="38827" x="5641975" y="2838450"/>
          <p14:tracePt t="38836" x="5632450" y="2846388"/>
          <p14:tracePt t="38842" x="5624513" y="2863850"/>
          <p14:tracePt t="38859" x="5616575" y="2889250"/>
          <p14:tracePt t="38867" x="5616575" y="2897188"/>
          <p14:tracePt t="38875" x="5607050" y="2914650"/>
          <p14:tracePt t="38883" x="5607050" y="2932113"/>
          <p14:tracePt t="38890" x="5599113" y="2940050"/>
          <p14:tracePt t="38901" x="5599113" y="2965450"/>
          <p14:tracePt t="38907" x="5591175" y="2982913"/>
          <p14:tracePt t="38915" x="5591175" y="3000375"/>
          <p14:tracePt t="38923" x="5581650" y="3016250"/>
          <p14:tracePt t="38931" x="5581650" y="3041650"/>
          <p14:tracePt t="38939" x="5565775" y="3067050"/>
          <p14:tracePt t="38947" x="5565775" y="3076575"/>
          <p14:tracePt t="38955" x="5565775" y="3094038"/>
          <p14:tracePt t="38964" x="5565775" y="3101975"/>
          <p14:tracePt t="38971" x="5565775" y="3119438"/>
          <p14:tracePt t="38979" x="5565775" y="3144838"/>
          <p14:tracePt t="38987" x="5565775" y="3160713"/>
          <p14:tracePt t="38994" x="5565775" y="3195638"/>
          <p14:tracePt t="39003" x="5565775" y="3221038"/>
          <p14:tracePt t="39011" x="5565775" y="3246438"/>
          <p14:tracePt t="39019" x="5565775" y="3271838"/>
          <p14:tracePt t="39027" x="5565775" y="3305175"/>
          <p14:tracePt t="39034" x="5573713" y="3330575"/>
          <p14:tracePt t="39042" x="5599113" y="3373438"/>
          <p14:tracePt t="39050" x="5607050" y="3390900"/>
          <p14:tracePt t="39059" x="5616575" y="3398838"/>
          <p14:tracePt t="39067" x="5641975" y="3449638"/>
          <p14:tracePt t="39075" x="5657850" y="3467100"/>
          <p14:tracePt t="39083" x="5667375" y="3475038"/>
          <p14:tracePt t="39090" x="5692775" y="3509963"/>
          <p14:tracePt t="39100" x="5700713" y="3517900"/>
          <p14:tracePt t="39107" x="5700713" y="3527425"/>
          <p14:tracePt t="39116" x="5726113" y="3543300"/>
          <p14:tracePt t="39122" x="5735638" y="3552825"/>
          <p14:tracePt t="39130" x="5743575" y="3568700"/>
          <p14:tracePt t="39139" x="5761038" y="3578225"/>
          <p14:tracePt t="39148" x="5768975" y="3586163"/>
          <p14:tracePt t="39166" x="5794375" y="3611563"/>
          <p14:tracePt t="39171" x="5802313" y="3619500"/>
          <p14:tracePt t="39179" x="5802313" y="3629025"/>
          <p14:tracePt t="39187" x="5811838" y="3629025"/>
          <p14:tracePt t="39194" x="5819775" y="3636963"/>
          <p14:tracePt t="39243" x="5827713" y="3636963"/>
          <p14:tracePt t="39250" x="5837238" y="3646488"/>
          <p14:tracePt t="39258" x="5862638" y="3662363"/>
          <p14:tracePt t="39267" x="5888038" y="3671888"/>
          <p14:tracePt t="39274" x="5921375" y="3687763"/>
          <p14:tracePt t="39283" x="5938838" y="3697288"/>
          <p14:tracePt t="39290" x="5972175" y="3697288"/>
          <p14:tracePt t="39299" x="5989638" y="3697288"/>
          <p14:tracePt t="39307" x="6024563" y="3705225"/>
          <p14:tracePt t="39322" x="6040438" y="3705225"/>
          <p14:tracePt t="39331" x="6049963" y="3705225"/>
          <p14:tracePt t="39354" x="6057900" y="3705225"/>
          <p14:tracePt t="39363" x="6065838" y="3697288"/>
          <p14:tracePt t="39371" x="6075363" y="3697288"/>
          <p14:tracePt t="39379" x="6091238" y="3687763"/>
          <p14:tracePt t="39387" x="6126163" y="3679825"/>
          <p14:tracePt t="39395" x="6167438" y="3662363"/>
          <p14:tracePt t="39403" x="6219825" y="3646488"/>
          <p14:tracePt t="39411" x="6278563" y="3636963"/>
          <p14:tracePt t="39419" x="6321425" y="3629025"/>
          <p14:tracePt t="39427" x="6389688" y="3611563"/>
          <p14:tracePt t="39436" x="6430963" y="3611563"/>
          <p14:tracePt t="39443" x="6456363" y="3611563"/>
          <p14:tracePt t="39451" x="6491288" y="3611563"/>
          <p14:tracePt t="39459" x="6524625" y="3611563"/>
          <p14:tracePt t="39467" x="6534150" y="3611563"/>
          <p14:tracePt t="39530" x="6550025" y="3611563"/>
          <p14:tracePt t="39539" x="6559550" y="3611563"/>
          <p14:tracePt t="39547" x="6567488" y="3611563"/>
          <p14:tracePt t="39554" x="6592888" y="3654425"/>
          <p14:tracePt t="39563" x="6600825" y="3654425"/>
          <p14:tracePt t="39572" x="6618288" y="3679825"/>
          <p14:tracePt t="39579" x="6626225" y="3687763"/>
          <p14:tracePt t="39587" x="6635750" y="3697288"/>
          <p14:tracePt t="39595" x="6635750" y="3705225"/>
          <p14:tracePt t="39603" x="6643688" y="3713163"/>
          <p14:tracePt t="39635" x="6653213" y="3730625"/>
          <p14:tracePt t="39642" x="6653213" y="3756025"/>
          <p14:tracePt t="39651" x="6661150" y="3773488"/>
          <p14:tracePt t="39659" x="6661150" y="3790950"/>
          <p14:tracePt t="39667" x="6669088" y="3816350"/>
          <p14:tracePt t="39674" x="6678613" y="3832225"/>
          <p14:tracePt t="39683" x="6678613" y="3857625"/>
          <p14:tracePt t="39690" x="6686550" y="3875088"/>
          <p14:tracePt t="39700" x="6686550" y="3883025"/>
          <p14:tracePt t="39706" x="6704013" y="3900488"/>
          <p14:tracePt t="39731" x="6704013" y="3925888"/>
          <p14:tracePt t="39754" x="6704013" y="3935413"/>
          <p14:tracePt t="39763" x="6711950" y="3943350"/>
          <p14:tracePt t="39771" x="6711950" y="3960813"/>
          <p14:tracePt t="39779" x="6719888" y="3968750"/>
          <p14:tracePt t="39787" x="6719888" y="3976688"/>
          <p14:tracePt t="39979" x="6729413" y="3976688"/>
          <p14:tracePt t="39995" x="6737350" y="3968750"/>
          <p14:tracePt t="40010" x="6745288" y="3960813"/>
          <p14:tracePt t="40019" x="6745288" y="3935413"/>
          <p14:tracePt t="40027" x="6754813" y="3935413"/>
          <p14:tracePt t="40035" x="6762750" y="3908425"/>
          <p14:tracePt t="40043" x="6770688" y="3900488"/>
          <p14:tracePt t="40052" x="6780213" y="3892550"/>
          <p14:tracePt t="40059" x="6788150" y="3867150"/>
          <p14:tracePt t="40066" x="6805613" y="3841750"/>
          <p14:tracePt t="40075" x="6813550" y="3824288"/>
          <p14:tracePt t="40083" x="6813550" y="3816350"/>
          <p14:tracePt t="40090" x="6823075" y="3798888"/>
          <p14:tracePt t="40099" x="6838950" y="3790950"/>
          <p14:tracePt t="40106" x="6848475" y="3781425"/>
          <p14:tracePt t="40115" x="6848475" y="3763963"/>
          <p14:tracePt t="40131" x="6873875" y="3738563"/>
          <p14:tracePt t="40139" x="6881813" y="3738563"/>
          <p14:tracePt t="40147" x="6889750" y="3722688"/>
          <p14:tracePt t="40155" x="6899275" y="3713163"/>
          <p14:tracePt t="40163" x="6907213" y="3705225"/>
          <p14:tracePt t="40171" x="6915150" y="3697288"/>
          <p14:tracePt t="40179" x="6924675" y="3687763"/>
          <p14:tracePt t="40195" x="6942138" y="3671888"/>
          <p14:tracePt t="40210" x="6958013" y="3654425"/>
          <p14:tracePt t="40227" x="6975475" y="3654425"/>
          <p14:tracePt t="40235" x="6983413" y="3654425"/>
          <p14:tracePt t="40243" x="6992938" y="3654425"/>
          <p14:tracePt t="40250" x="7000875" y="3646488"/>
          <p14:tracePt t="40259" x="7008813" y="3646488"/>
          <p14:tracePt t="40266" x="7018338" y="3646488"/>
          <p14:tracePt t="40275" x="7026275" y="3646488"/>
          <p14:tracePt t="40282" x="7043738" y="3646488"/>
          <p14:tracePt t="40290" x="7051675" y="3646488"/>
          <p14:tracePt t="40299" x="7069138" y="3646488"/>
          <p14:tracePt t="40307" x="7085013" y="3646488"/>
          <p14:tracePt t="40316" x="7102475" y="3646488"/>
          <p14:tracePt t="40323" x="7112000" y="3646488"/>
          <p14:tracePt t="40331" x="7119938" y="3646488"/>
          <p14:tracePt t="40339" x="7145338" y="3646488"/>
          <p14:tracePt t="40346" x="7162800" y="3646488"/>
          <p14:tracePt t="40355" x="7178675" y="3646488"/>
          <p14:tracePt t="40363" x="7196138" y="3646488"/>
          <p14:tracePt t="40370" x="7229475" y="3646488"/>
          <p14:tracePt t="40379" x="7239000" y="3646488"/>
          <p14:tracePt t="40387" x="7264400" y="3646488"/>
          <p14:tracePt t="40394" x="7289800" y="3646488"/>
          <p14:tracePt t="40410" x="7307263" y="3646488"/>
          <p14:tracePt t="40419" x="7332663" y="3636963"/>
          <p14:tracePt t="40427" x="7340600" y="3636963"/>
          <p14:tracePt t="40435" x="7366000" y="3636963"/>
          <p14:tracePt t="40442" x="7383463" y="3636963"/>
          <p14:tracePt t="40451" x="7416800" y="3619500"/>
          <p14:tracePt t="40467" x="7451725" y="3611563"/>
          <p14:tracePt t="40475" x="7467600" y="3611563"/>
          <p14:tracePt t="40483" x="7485063" y="3611563"/>
          <p14:tracePt t="40490" x="7518400" y="3603625"/>
          <p14:tracePt t="40499" x="7527925" y="3594100"/>
          <p14:tracePt t="40507" x="7553325" y="3594100"/>
          <p14:tracePt t="40516" x="7578725" y="3578225"/>
          <p14:tracePt t="40522" x="7586663" y="3578225"/>
          <p14:tracePt t="40531" x="7596188" y="3568700"/>
          <p14:tracePt t="40548" x="7604125" y="3568700"/>
          <p14:tracePt t="40555" x="7612063" y="3560763"/>
          <p14:tracePt t="40579" x="7612063" y="3543300"/>
          <p14:tracePt t="40587" x="7621588" y="3543300"/>
          <p14:tracePt t="40603" x="7629525" y="3535363"/>
          <p14:tracePt t="40611" x="7637463" y="3517900"/>
          <p14:tracePt t="40626" x="7637463" y="3502025"/>
          <p14:tracePt t="40635" x="7646988" y="3492500"/>
          <p14:tracePt t="40642" x="7654925" y="3492500"/>
          <p14:tracePt t="40650" x="7662863" y="3475038"/>
          <p14:tracePt t="40674" x="7662863" y="3467100"/>
          <p14:tracePt t="40683" x="7662863" y="3459163"/>
          <p14:tracePt t="40690" x="7672388" y="3441700"/>
          <p14:tracePt t="40707" x="7688263" y="3424238"/>
          <p14:tracePt t="40716" x="7697788" y="3424238"/>
          <p14:tracePt t="40722" x="7697788" y="3416300"/>
          <p14:tracePt t="40731" x="7697788" y="3408363"/>
          <p14:tracePt t="40739" x="7705725" y="3408363"/>
          <p14:tracePt t="40747" x="7723188" y="3382963"/>
          <p14:tracePt t="40755" x="7723188" y="3373438"/>
          <p14:tracePt t="40763" x="7731125" y="3373438"/>
          <p14:tracePt t="40779" x="7740650" y="3365500"/>
          <p14:tracePt t="40787" x="7748588" y="3365500"/>
          <p14:tracePt t="40795" x="7748588" y="3355975"/>
          <p14:tracePt t="40835" x="7756525" y="3348038"/>
          <p14:tracePt t="40843" x="7766050" y="3330575"/>
          <p14:tracePt t="40851" x="7773988" y="3322638"/>
          <p14:tracePt t="40859" x="7773988" y="3314700"/>
          <p14:tracePt t="40867" x="7791450" y="3297238"/>
          <p14:tracePt t="40875" x="7807325" y="3279775"/>
          <p14:tracePt t="40883" x="7816850" y="3279775"/>
          <p14:tracePt t="40890" x="7832725" y="3271838"/>
          <p14:tracePt t="40899" x="7842250" y="3263900"/>
          <p14:tracePt t="40906" x="7850188" y="3254375"/>
          <p14:tracePt t="40915" x="7859713" y="3254375"/>
          <p14:tracePt t="41011" x="7859713" y="3246438"/>
          <p14:tracePt t="41075" x="7859713" y="3238500"/>
          <p14:tracePt t="41227" x="7859713" y="3228975"/>
          <p14:tracePt t="41323" x="7859713" y="3221038"/>
          <p14:tracePt t="41331" x="7859713" y="3211513"/>
          <p14:tracePt t="41371" x="7850188" y="3203575"/>
          <p14:tracePt t="41386" x="7842250" y="3195638"/>
          <p14:tracePt t="41443" x="7832725" y="3186113"/>
          <p14:tracePt t="41459" x="7832725" y="3178175"/>
          <p14:tracePt t="41483" x="7824788" y="3170238"/>
          <p14:tracePt t="41491" x="7824788" y="3160713"/>
          <p14:tracePt t="41498" x="7816850" y="3160713"/>
          <p14:tracePt t="41514" x="7816850" y="3152775"/>
          <p14:tracePt t="41531" x="7816850" y="3144838"/>
          <p14:tracePt t="41539" x="7807325" y="3144838"/>
          <p14:tracePt t="41547" x="7799388" y="3135313"/>
          <p14:tracePt t="41555" x="7791450" y="3127375"/>
          <p14:tracePt t="41570" x="7791450" y="3119438"/>
          <p14:tracePt t="41579" x="7791450" y="3109913"/>
          <p14:tracePt t="41595" x="7791450" y="3101975"/>
          <p14:tracePt t="41610" x="7781925" y="3094038"/>
          <p14:tracePt t="41619" x="7781925" y="3084513"/>
          <p14:tracePt t="41627" x="7766050" y="3067050"/>
          <p14:tracePt t="41643" x="7766050" y="3051175"/>
          <p14:tracePt t="41651" x="7766050" y="3033713"/>
          <p14:tracePt t="41659" x="7756525" y="3033713"/>
          <p14:tracePt t="41666" x="7748588" y="3016250"/>
          <p14:tracePt t="41675" x="7740650" y="2990850"/>
          <p14:tracePt t="41683" x="7731125" y="2990850"/>
          <p14:tracePt t="41690" x="7731125" y="2965450"/>
          <p14:tracePt t="41699" x="7723188" y="2965450"/>
          <p14:tracePt t="41707" x="7715250" y="2949575"/>
          <p14:tracePt t="41716" x="7715250" y="2932113"/>
          <p14:tracePt t="41722" x="7697788" y="2922588"/>
          <p14:tracePt t="41732" x="7697788" y="2914650"/>
          <p14:tracePt t="41739" x="7688263" y="2906713"/>
          <p14:tracePt t="41747" x="7688263" y="2897188"/>
          <p14:tracePt t="41755" x="7680325" y="2889250"/>
          <p14:tracePt t="41763" x="7662863" y="2881313"/>
          <p14:tracePt t="41770" x="7662863" y="2863850"/>
          <p14:tracePt t="41779" x="7646988" y="2855913"/>
          <p14:tracePt t="41787" x="7629525" y="2838450"/>
          <p14:tracePt t="41794" x="7612063" y="2820988"/>
          <p14:tracePt t="41803" x="7596188" y="2805113"/>
          <p14:tracePt t="41819" x="7586663" y="2805113"/>
          <p14:tracePt t="41827" x="7570788" y="2795588"/>
          <p14:tracePt t="41835" x="7570788" y="2787650"/>
          <p14:tracePt t="41843" x="7561263" y="2778125"/>
          <p14:tracePt t="41875" x="7553325" y="2778125"/>
          <p14:tracePt t="41882" x="7535863" y="2778125"/>
          <p14:tracePt t="41891" x="7527925" y="2778125"/>
          <p14:tracePt t="41899" x="7510463" y="2770188"/>
          <p14:tracePt t="41907" x="7485063" y="2770188"/>
          <p14:tracePt t="41915" x="7459663" y="2770188"/>
          <p14:tracePt t="41923" x="7451725" y="2752725"/>
          <p14:tracePt t="41932" x="7426325" y="2752725"/>
          <p14:tracePt t="41939" x="7408863" y="2752725"/>
          <p14:tracePt t="41954" x="7391400" y="2752725"/>
          <p14:tracePt t="41963" x="7383463" y="2752725"/>
          <p14:tracePt t="41981" x="7373938" y="2752725"/>
          <p14:tracePt t="41987" x="7358063" y="2752725"/>
          <p14:tracePt t="42003" x="7348538" y="2744788"/>
          <p14:tracePt t="42010" x="7340600" y="2744788"/>
          <p14:tracePt t="42019" x="7323138" y="2744788"/>
          <p14:tracePt t="42026" x="7315200" y="2744788"/>
          <p14:tracePt t="42035" x="7307263" y="2744788"/>
          <p14:tracePt t="42043" x="7289800" y="2736850"/>
          <p14:tracePt t="42051" x="7272338" y="2727325"/>
          <p14:tracePt t="42059" x="7239000" y="2701925"/>
          <p14:tracePt t="42068" x="7221538" y="2693988"/>
          <p14:tracePt t="42074" x="7188200" y="2676525"/>
          <p14:tracePt t="42083" x="7188200" y="2668588"/>
          <p14:tracePt t="42090" x="7162800" y="2660650"/>
          <p14:tracePt t="42099" x="7153275" y="2651125"/>
          <p14:tracePt t="42115" x="7145338" y="2651125"/>
          <p14:tracePt t="42147" x="7137400" y="2651125"/>
          <p14:tracePt t="42163" x="7137400" y="2643188"/>
          <p14:tracePt t="42170" x="7137400" y="2633663"/>
          <p14:tracePt t="42179" x="7127875" y="2633663"/>
          <p14:tracePt t="42186" x="7119938" y="2608263"/>
          <p14:tracePt t="42194" x="7119938" y="2600325"/>
          <p14:tracePt t="42203" x="7102475" y="2592388"/>
          <p14:tracePt t="42210" x="7094538" y="2582863"/>
          <p14:tracePt t="42219" x="7094538" y="2566988"/>
          <p14:tracePt t="42227" x="7085013" y="2566988"/>
          <p14:tracePt t="42291" x="7085013" y="2557463"/>
          <p14:tracePt t="42298" x="7077075" y="2549525"/>
          <p14:tracePt t="42306" x="7077075" y="2541588"/>
          <p14:tracePt t="42314" x="7069138" y="2532063"/>
          <p14:tracePt t="42331" x="7069138" y="2524125"/>
          <p14:tracePt t="42339" x="7059613" y="2516188"/>
          <p14:tracePt t="42348" x="7051675" y="2506663"/>
          <p14:tracePt t="42715" x="7051675" y="2498725"/>
          <p14:tracePt t="42730" x="7043738" y="2498725"/>
          <p14:tracePt t="42755" x="7034213" y="2498725"/>
          <p14:tracePt t="42779" x="7026275" y="2498725"/>
          <p14:tracePt t="42802" x="7018338" y="2498725"/>
          <p14:tracePt t="42819" x="7008813" y="2498725"/>
          <p14:tracePt t="42827" x="7000875" y="2498725"/>
          <p14:tracePt t="42835" x="6983413" y="2498725"/>
          <p14:tracePt t="42843" x="6975475" y="2498725"/>
          <p14:tracePt t="42859" x="6958013" y="2498725"/>
          <p14:tracePt t="42867" x="6950075" y="2498725"/>
          <p14:tracePt t="42875" x="6932613" y="2498725"/>
          <p14:tracePt t="42890" x="6915150" y="2498725"/>
          <p14:tracePt t="42987" x="6899275" y="2498725"/>
          <p14:tracePt t="42995" x="6889750" y="2498725"/>
          <p14:tracePt t="43003" x="6881813" y="2498725"/>
          <p14:tracePt t="43011" x="6873875" y="2498725"/>
          <p14:tracePt t="43019" x="6856413" y="2516188"/>
          <p14:tracePt t="43027" x="6838950" y="2532063"/>
          <p14:tracePt t="43035" x="6823075" y="2541588"/>
          <p14:tracePt t="43043" x="6797675" y="2582863"/>
          <p14:tracePt t="43051" x="6780213" y="2592388"/>
          <p14:tracePt t="43058" x="6754813" y="2625725"/>
          <p14:tracePt t="43068" x="6737350" y="2668588"/>
          <p14:tracePt t="43075" x="6719888" y="2701925"/>
          <p14:tracePt t="43084" x="6704013" y="2736850"/>
          <p14:tracePt t="43090" x="6694488" y="2778125"/>
          <p14:tracePt t="43098" x="6661150" y="2830513"/>
          <p14:tracePt t="43107" x="6643688" y="2881313"/>
          <p14:tracePt t="43115" x="6626225" y="2922588"/>
          <p14:tracePt t="43123" x="6610350" y="2965450"/>
          <p14:tracePt t="43131" x="6592888" y="3008313"/>
          <p14:tracePt t="43139" x="6575425" y="3041650"/>
          <p14:tracePt t="43148" x="6567488" y="3067050"/>
          <p14:tracePt t="43154" x="6559550" y="3094038"/>
          <p14:tracePt t="43164" x="6542088" y="3119438"/>
          <p14:tracePt t="43179" x="6534150" y="3135313"/>
          <p14:tracePt t="43186" x="6534150" y="3144838"/>
          <p14:tracePt t="43195" x="6524625" y="3152775"/>
          <p14:tracePt t="43202" x="6524625" y="3160713"/>
          <p14:tracePt t="43210" x="6516688" y="3178175"/>
          <p14:tracePt t="43219" x="6516688" y="3186113"/>
          <p14:tracePt t="43227" x="6516688" y="3203575"/>
          <p14:tracePt t="43235" x="6508750" y="3221038"/>
          <p14:tracePt t="43243" x="6508750" y="3228975"/>
          <p14:tracePt t="43251" x="6499225" y="3254375"/>
          <p14:tracePt t="43259" x="6499225" y="3279775"/>
          <p14:tracePt t="43267" x="6491288" y="3314700"/>
          <p14:tracePt t="43275" x="6491288" y="3373438"/>
          <p14:tracePt t="43283" x="6483350" y="3408363"/>
          <p14:tracePt t="43290" x="6456363" y="3467100"/>
          <p14:tracePt t="43299" x="6440488" y="3543300"/>
          <p14:tracePt t="43307" x="6405563" y="3629025"/>
          <p14:tracePt t="43314" x="6397625" y="3662363"/>
          <p14:tracePt t="43331" x="6389688" y="3671888"/>
          <p14:tracePt t="43563" x="6389688" y="3654425"/>
          <p14:tracePt t="43571" x="6405563" y="3619500"/>
          <p14:tracePt t="43579" x="6415088" y="3586163"/>
          <p14:tracePt t="43587" x="6415088" y="3568700"/>
          <p14:tracePt t="43595" x="6415088" y="3552825"/>
          <p14:tracePt t="43602" x="6405563" y="3535363"/>
          <p14:tracePt t="43659" x="6405563" y="3527425"/>
          <p14:tracePt t="43675" x="6397625" y="3517900"/>
          <p14:tracePt t="44107" x="6397625" y="3527425"/>
          <p14:tracePt t="44114" x="6405563" y="3527425"/>
          <p14:tracePt t="44122" x="6405563" y="3535363"/>
          <p14:tracePt t="44131" x="6415088" y="3535363"/>
          <p14:tracePt t="44139" x="6430963" y="3535363"/>
          <p14:tracePt t="44163" x="6448425" y="3535363"/>
          <p14:tracePt t="44179" x="6456363" y="3535363"/>
          <p14:tracePt t="44187" x="6465888" y="3535363"/>
          <p14:tracePt t="44196" x="6473825" y="3535363"/>
          <p14:tracePt t="44202" x="6483350" y="3535363"/>
          <p14:tracePt t="44212" x="6499225" y="3535363"/>
          <p14:tracePt t="44219" x="6524625" y="3527425"/>
          <p14:tracePt t="44235" x="6550025" y="3509963"/>
          <p14:tracePt t="44243" x="6559550" y="3492500"/>
          <p14:tracePt t="44251" x="6575425" y="3484563"/>
          <p14:tracePt t="44315" x="6584950" y="3475038"/>
          <p14:tracePt t="44323" x="6584950" y="3467100"/>
          <p14:tracePt t="44363" x="6584950" y="3459163"/>
          <p14:tracePt t="44379" x="6584950" y="3449638"/>
          <p14:tracePt t="44427" x="6584950" y="3441700"/>
          <p14:tracePt t="44451" x="6584950" y="3433763"/>
          <p14:tracePt t="44523" x="6600825" y="3416300"/>
          <p14:tracePt t="44570" x="6610350" y="3416300"/>
          <p14:tracePt t="44619" x="6626225" y="3416300"/>
          <p14:tracePt t="44627" x="6635750" y="3416300"/>
          <p14:tracePt t="44635" x="6643688" y="3416300"/>
          <p14:tracePt t="44643" x="6669088" y="3416300"/>
          <p14:tracePt t="44651" x="6678613" y="3416300"/>
          <p14:tracePt t="44667" x="6694488" y="3416300"/>
          <p14:tracePt t="44675" x="6704013" y="3416300"/>
          <p14:tracePt t="44770" x="6711950" y="3416300"/>
          <p14:tracePt t="44818" x="6719888" y="3416300"/>
          <p14:tracePt t="44850" x="6729413" y="3408363"/>
          <p14:tracePt t="44955" x="6737350" y="3398838"/>
          <p14:tracePt t="45019" x="6745288" y="3398838"/>
          <p14:tracePt t="45067" x="6745288" y="3390900"/>
          <p14:tracePt t="45163" x="6745288" y="3382963"/>
          <p14:tracePt t="45171" x="6745288" y="3373438"/>
          <p14:tracePt t="45210" x="6745288" y="3365500"/>
          <p14:tracePt t="45219" x="6745288" y="3355975"/>
          <p14:tracePt t="45235" x="6745288" y="3348038"/>
          <p14:tracePt t="45243" x="6745288" y="3340100"/>
          <p14:tracePt t="45251" x="6745288" y="3330575"/>
          <p14:tracePt t="45259" x="6745288" y="3314700"/>
          <p14:tracePt t="45267" x="6745288" y="3297238"/>
          <p14:tracePt t="45283" x="6745288" y="3279775"/>
          <p14:tracePt t="45290" x="6745288" y="3271838"/>
          <p14:tracePt t="45299" x="6745288" y="3263900"/>
          <p14:tracePt t="45314" x="6745288" y="3246438"/>
          <p14:tracePt t="45339" x="6745288" y="3238500"/>
          <p14:tracePt t="45347" x="6745288" y="3228975"/>
          <p14:tracePt t="45363" x="6745288" y="3221038"/>
          <p14:tracePt t="45370" x="6745288" y="3211513"/>
          <p14:tracePt t="45380" x="6762750" y="3195638"/>
          <p14:tracePt t="45395" x="6762750" y="3186113"/>
          <p14:tracePt t="45403" x="6762750" y="3170238"/>
          <p14:tracePt t="45419" x="6762750" y="3144838"/>
          <p14:tracePt t="45427" x="6762750" y="3135313"/>
          <p14:tracePt t="45443" x="6762750" y="3109913"/>
          <p14:tracePt t="45459" x="6762750" y="3084513"/>
          <p14:tracePt t="45467" x="6762750" y="3076575"/>
          <p14:tracePt t="45491" x="6762750" y="3067050"/>
          <p14:tracePt t="45499" x="6762750" y="3059113"/>
          <p14:tracePt t="45507" x="6762750" y="3051175"/>
          <p14:tracePt t="45515" x="6762750" y="3041650"/>
          <p14:tracePt t="45523" x="6762750" y="3033713"/>
          <p14:tracePt t="45530" x="6762750" y="3016250"/>
          <p14:tracePt t="45539" x="6762750" y="3008313"/>
          <p14:tracePt t="45562" x="6762750" y="3000375"/>
          <p14:tracePt t="45571" x="6762750" y="2982913"/>
          <p14:tracePt t="45587" x="6762750" y="2974975"/>
          <p14:tracePt t="45595" x="6762750" y="2957513"/>
          <p14:tracePt t="45602" x="6762750" y="2949575"/>
          <p14:tracePt t="45610" x="6762750" y="2940050"/>
          <p14:tracePt t="45627" x="6762750" y="2922588"/>
          <p14:tracePt t="45667" x="6762750" y="2914650"/>
          <p14:tracePt t="45683" x="6762750" y="2906713"/>
          <p14:tracePt t="45699" x="6762750" y="2897188"/>
          <p14:tracePt t="45731" x="6762750" y="2889250"/>
          <p14:tracePt t="45747" x="6762750" y="2871788"/>
          <p14:tracePt t="45754" x="6762750" y="2863850"/>
          <p14:tracePt t="45762" x="6762750" y="2855913"/>
          <p14:tracePt t="45770" x="6762750" y="2846388"/>
          <p14:tracePt t="45781" x="6754813" y="2830513"/>
          <p14:tracePt t="45787" x="6754813" y="2820988"/>
          <p14:tracePt t="45795" x="6754813" y="2813050"/>
          <p14:tracePt t="45803" x="6737350" y="2778125"/>
          <p14:tracePt t="45811" x="6737350" y="2770188"/>
          <p14:tracePt t="45819" x="6729413" y="2762250"/>
          <p14:tracePt t="45826" x="6729413" y="2752725"/>
          <p14:tracePt t="45834" x="6729413" y="2744788"/>
          <p14:tracePt t="45842" x="6719888" y="2727325"/>
          <p14:tracePt t="45851" x="6719888" y="2711450"/>
          <p14:tracePt t="45859" x="6719888" y="2701925"/>
          <p14:tracePt t="45867" x="6711950" y="2686050"/>
          <p14:tracePt t="45875" x="6711950" y="2668588"/>
          <p14:tracePt t="45883" x="6694488" y="2660650"/>
          <p14:tracePt t="45890" x="6694488" y="2651125"/>
          <p14:tracePt t="45900" x="6694488" y="2643188"/>
          <p14:tracePt t="45907" x="6694488" y="2633663"/>
          <p14:tracePt t="45916" x="6694488" y="2625725"/>
          <p14:tracePt t="46028" x="6686550" y="2617788"/>
          <p14:tracePt t="46074" x="6686550" y="2608263"/>
          <p14:tracePt t="46099" x="6686550" y="2600325"/>
          <p14:tracePt t="46107" x="6686550" y="2592388"/>
          <p14:tracePt t="46123" x="6686550" y="2582863"/>
          <p14:tracePt t="46139" x="6686550" y="2574925"/>
          <p14:tracePt t="46155" x="6686550" y="2566988"/>
          <p14:tracePt t="46170" x="6686550" y="2549525"/>
          <p14:tracePt t="46180" x="6694488" y="2541588"/>
          <p14:tracePt t="46196" x="6694488" y="2532063"/>
          <p14:tracePt t="46203" x="6694488" y="2524125"/>
          <p14:tracePt t="46212" x="6694488" y="2516188"/>
          <p14:tracePt t="46219" x="6704013" y="2516188"/>
          <p14:tracePt t="46234" x="6711950" y="2498725"/>
          <p14:tracePt t="46258" x="6729413" y="2481263"/>
          <p14:tracePt t="46291" x="6729413" y="2473325"/>
          <p14:tracePt t="46538" x="6737350" y="2473325"/>
          <p14:tracePt t="46555" x="6745288" y="2473325"/>
          <p14:tracePt t="46563" x="6745288" y="2481263"/>
          <p14:tracePt t="46570" x="6754813" y="2498725"/>
          <p14:tracePt t="46595" x="6754813" y="2506663"/>
          <p14:tracePt t="46611" x="6754813" y="2516188"/>
          <p14:tracePt t="47555" x="6754813" y="2524125"/>
          <p14:tracePt t="47571" x="6754813" y="2549525"/>
          <p14:tracePt t="47579" x="6754813" y="2557463"/>
          <p14:tracePt t="47587" x="6754813" y="2582863"/>
          <p14:tracePt t="47595" x="6754813" y="2608263"/>
          <p14:tracePt t="47603" x="6754813" y="2625725"/>
          <p14:tracePt t="47612" x="6754813" y="2660650"/>
          <p14:tracePt t="47619" x="6754813" y="2676525"/>
          <p14:tracePt t="47627" x="6754813" y="2719388"/>
          <p14:tracePt t="47635" x="6754813" y="2744788"/>
          <p14:tracePt t="47643" x="6754813" y="2778125"/>
          <p14:tracePt t="47650" x="6754813" y="2795588"/>
          <p14:tracePt t="47659" x="6754813" y="2813050"/>
          <p14:tracePt t="47667" x="6754813" y="2820988"/>
          <p14:tracePt t="47675" x="6754813" y="2830513"/>
          <p14:tracePt t="47683" x="6754813" y="2838450"/>
          <p14:tracePt t="47690" x="6754813" y="2846388"/>
          <p14:tracePt t="47699" x="6754813" y="2855913"/>
          <p14:tracePt t="47723" x="6754813" y="2881313"/>
          <p14:tracePt t="47747" x="6754813" y="2889250"/>
          <p14:tracePt t="47762" x="6754813" y="2914650"/>
          <p14:tracePt t="47780" x="6754813" y="2922588"/>
          <p14:tracePt t="47786" x="6754813" y="2940050"/>
          <p14:tracePt t="47835" x="6754813" y="2949575"/>
          <p14:tracePt t="47850" x="6754813" y="2957513"/>
          <p14:tracePt t="47859" x="6754813" y="2965450"/>
          <p14:tracePt t="47867" x="6754813" y="2974975"/>
          <p14:tracePt t="47875" x="6754813" y="2982913"/>
          <p14:tracePt t="47883" x="6754813" y="3000375"/>
          <p14:tracePt t="47890" x="6754813" y="3008313"/>
          <p14:tracePt t="47971" x="6754813" y="3016250"/>
          <p14:tracePt t="47995" x="6754813" y="3033713"/>
          <p14:tracePt t="48028" x="6754813" y="3041650"/>
          <p14:tracePt t="48618" x="6754813" y="3051175"/>
          <p14:tracePt t="48667" x="6754813" y="3059113"/>
          <p14:tracePt t="48837" x="6754813" y="3067050"/>
          <p14:tracePt t="48851" x="6754813" y="3076575"/>
          <p14:tracePt t="48882" x="6737350" y="3076575"/>
          <p14:tracePt t="48890" x="6729413" y="3084513"/>
          <p14:tracePt t="48907" x="6694488" y="3084513"/>
          <p14:tracePt t="48915" x="6686550" y="3084513"/>
          <p14:tracePt t="48923" x="6661150" y="3101975"/>
          <p14:tracePt t="48931" x="6635750" y="3101975"/>
          <p14:tracePt t="48939" x="6584950" y="3101975"/>
          <p14:tracePt t="48947" x="6524625" y="3101975"/>
          <p14:tracePt t="48955" x="6440488" y="3101975"/>
          <p14:tracePt t="48963" x="6372225" y="3101975"/>
          <p14:tracePt t="48970" x="6151563" y="3101975"/>
          <p14:tracePt t="48980" x="6057900" y="3101975"/>
          <p14:tracePt t="48986" x="5964238" y="3101975"/>
          <p14:tracePt t="48995" x="5880100" y="3101975"/>
          <p14:tracePt t="49002" x="5794375" y="3101975"/>
          <p14:tracePt t="49011" x="5735638" y="3094038"/>
          <p14:tracePt t="49018" x="5692775" y="3094038"/>
          <p14:tracePt t="49028" x="5667375" y="3094038"/>
          <p14:tracePt t="49035" x="5641975" y="3094038"/>
          <p14:tracePt t="49043" x="5624513" y="3094038"/>
          <p14:tracePt t="49221" x="5616575" y="3084513"/>
          <p14:tracePt t="49267" x="5616575" y="3076575"/>
          <p14:tracePt t="49275" x="5624513" y="3067050"/>
          <p14:tracePt t="49283" x="5641975" y="3067050"/>
          <p14:tracePt t="49299" x="5657850" y="3067050"/>
          <p14:tracePt t="49307" x="5667375" y="3059113"/>
          <p14:tracePt t="49331" x="5675313" y="3051175"/>
          <p14:tracePt t="49347" x="5675313" y="3041650"/>
          <p14:tracePt t="49370" x="5683250" y="3033713"/>
          <p14:tracePt t="49378" x="5683250" y="3016250"/>
          <p14:tracePt t="49386" x="5692775" y="3016250"/>
          <p14:tracePt t="49395" x="5700713" y="3000375"/>
          <p14:tracePt t="49403" x="5708650" y="2982913"/>
          <p14:tracePt t="49411" x="5708650" y="2974975"/>
          <p14:tracePt t="49419" x="5718175" y="2957513"/>
          <p14:tracePt t="49429" x="5735638" y="2922588"/>
          <p14:tracePt t="49442" x="5735638" y="2906713"/>
          <p14:tracePt t="49539" x="5735638" y="2897188"/>
          <p14:tracePt t="49563" x="5735638" y="2889250"/>
          <p14:tracePt t="49587" x="5735638" y="2871788"/>
          <p14:tracePt t="49595" x="5735638" y="2863850"/>
          <p14:tracePt t="49675" x="5735638" y="2855913"/>
          <p14:tracePt t="49748" x="5726113" y="2855913"/>
          <p14:tracePt t="49762" x="5718175" y="2855913"/>
          <p14:tracePt t="49770" x="5708650" y="2863850"/>
          <p14:tracePt t="49778" x="5700713" y="2871788"/>
          <p14:tracePt t="49794" x="5700713" y="2881313"/>
          <p14:tracePt t="49802" x="5692775" y="2889250"/>
          <p14:tracePt t="49811" x="5683250" y="2897188"/>
          <p14:tracePt t="49828" x="5675313" y="2914650"/>
          <p14:tracePt t="49835" x="5675313" y="2922588"/>
          <p14:tracePt t="49843" x="5667375" y="2932113"/>
          <p14:tracePt t="49850" x="5667375" y="2949575"/>
          <p14:tracePt t="49867" x="5657850" y="2965450"/>
          <p14:tracePt t="49875" x="5657850" y="2982913"/>
          <p14:tracePt t="49890" x="5649913" y="3016250"/>
          <p14:tracePt t="49899" x="5649913" y="3041650"/>
          <p14:tracePt t="49906" x="5641975" y="3067050"/>
          <p14:tracePt t="49915" x="5632450" y="3101975"/>
          <p14:tracePt t="49922" x="5632450" y="3119438"/>
          <p14:tracePt t="49931" x="5624513" y="3144838"/>
          <p14:tracePt t="49938" x="5624513" y="3152775"/>
          <p14:tracePt t="49947" x="5607050" y="3186113"/>
          <p14:tracePt t="49963" x="5607050" y="3211513"/>
          <p14:tracePt t="49971" x="5607050" y="3221038"/>
          <p14:tracePt t="49979" x="5607050" y="3246438"/>
          <p14:tracePt t="49998" x="5607050" y="3279775"/>
          <p14:tracePt t="50003" x="5607050" y="3305175"/>
          <p14:tracePt t="50011" x="5616575" y="3330575"/>
          <p14:tracePt t="50019" x="5632450" y="3355975"/>
          <p14:tracePt t="50028" x="5649913" y="3365500"/>
          <p14:tracePt t="50035" x="5675313" y="3373438"/>
          <p14:tracePt t="50046" x="5708650" y="3390900"/>
          <p14:tracePt t="50050" x="5761038" y="3424238"/>
          <p14:tracePt t="50059" x="5819775" y="3441700"/>
          <p14:tracePt t="50067" x="5895975" y="3475038"/>
          <p14:tracePt t="50075" x="5956300" y="3484563"/>
          <p14:tracePt t="50082" x="6057900" y="3502025"/>
          <p14:tracePt t="50093" x="6100763" y="3517900"/>
          <p14:tracePt t="50098" x="6126163" y="3527425"/>
          <p14:tracePt t="50106" x="6176963" y="3527425"/>
          <p14:tracePt t="50114" x="6227763" y="3527425"/>
          <p14:tracePt t="50122" x="6270625" y="3527425"/>
          <p14:tracePt t="50130" x="6286500" y="3527425"/>
          <p14:tracePt t="50138" x="6303963" y="3527425"/>
          <p14:tracePt t="50147" x="6311900" y="3527425"/>
          <p14:tracePt t="50155" x="6329363" y="3527425"/>
          <p14:tracePt t="50163" x="6346825" y="3517900"/>
          <p14:tracePt t="50170" x="6364288" y="3509963"/>
          <p14:tracePt t="50180" x="6372225" y="3492500"/>
          <p14:tracePt t="50187" x="6380163" y="3484563"/>
          <p14:tracePt t="50194" x="6389688" y="3459163"/>
          <p14:tracePt t="50203" x="6415088" y="3433763"/>
          <p14:tracePt t="50211" x="6423025" y="3408363"/>
          <p14:tracePt t="50218" x="6448425" y="3382963"/>
          <p14:tracePt t="50228" x="6465888" y="3365500"/>
          <p14:tracePt t="50235" x="6491288" y="3348038"/>
          <p14:tracePt t="50244" x="6491288" y="3340100"/>
          <p14:tracePt t="50250" x="6516688" y="3322638"/>
          <p14:tracePt t="50266" x="6524625" y="3314700"/>
          <p14:tracePt t="50275" x="6542088" y="3297238"/>
          <p14:tracePt t="50282" x="6559550" y="3289300"/>
          <p14:tracePt t="50290" x="6559550" y="3279775"/>
          <p14:tracePt t="50299" x="6567488" y="3263900"/>
          <p14:tracePt t="50307" x="6575425" y="3263900"/>
          <p14:tracePt t="50315" x="6584950" y="3238500"/>
          <p14:tracePt t="50324" x="6592888" y="3221038"/>
          <p14:tracePt t="50331" x="6600825" y="3211513"/>
          <p14:tracePt t="50338" x="6600825" y="3203575"/>
          <p14:tracePt t="50347" x="6610350" y="3186113"/>
          <p14:tracePt t="50354" x="6618288" y="3186113"/>
          <p14:tracePt t="50363" x="6626225" y="3170238"/>
          <p14:tracePt t="50380" x="6635750" y="3152775"/>
          <p14:tracePt t="50386" x="6643688" y="3152775"/>
          <p14:tracePt t="50394" x="6653213" y="3127375"/>
          <p14:tracePt t="50402" x="6661150" y="3109913"/>
          <p14:tracePt t="50411" x="6669088" y="3101975"/>
          <p14:tracePt t="50419" x="6678613" y="3084513"/>
          <p14:tracePt t="50428" x="6694488" y="3059113"/>
          <p14:tracePt t="50435" x="6704013" y="3041650"/>
          <p14:tracePt t="50444" x="6704013" y="3025775"/>
          <p14:tracePt t="50450" x="6711950" y="3008313"/>
          <p14:tracePt t="50459" x="6711950" y="2990850"/>
          <p14:tracePt t="50466" x="6719888" y="2974975"/>
          <p14:tracePt t="50475" x="6719888" y="2949575"/>
          <p14:tracePt t="50482" x="6719888" y="2940050"/>
          <p14:tracePt t="50490" x="6719888" y="2922588"/>
          <p14:tracePt t="50498" x="6719888" y="2906713"/>
          <p14:tracePt t="50515" x="6719888" y="2897188"/>
          <p14:tracePt t="50523" x="6719888" y="2881313"/>
          <p14:tracePt t="50547" x="6729413" y="2863850"/>
          <p14:tracePt t="50572" x="6729413" y="2855913"/>
          <p14:tracePt t="50588" x="6729413" y="2846388"/>
          <p14:tracePt t="50594" x="6729413" y="2838450"/>
          <p14:tracePt t="50603" x="6729413" y="2820988"/>
          <p14:tracePt t="50611" x="6729413" y="2813050"/>
          <p14:tracePt t="50619" x="6729413" y="2805113"/>
          <p14:tracePt t="50634" x="6729413" y="2787650"/>
          <p14:tracePt t="50644" x="6729413" y="2778125"/>
          <p14:tracePt t="50675" x="6729413" y="2770188"/>
          <p14:tracePt t="50691" x="6729413" y="2752725"/>
          <p14:tracePt t="50731" x="6729413" y="2744788"/>
          <p14:tracePt t="50739" x="6729413" y="2736850"/>
          <p14:tracePt t="50755" x="6729413" y="2727325"/>
          <p14:tracePt t="50763" x="6729413" y="2719388"/>
          <p14:tracePt t="50771" x="6729413" y="2711450"/>
          <p14:tracePt t="50778" x="6729413" y="2686050"/>
          <p14:tracePt t="50786" x="6729413" y="2668588"/>
          <p14:tracePt t="50795" x="6737350" y="2651125"/>
          <p14:tracePt t="50804" x="6737350" y="2633663"/>
          <p14:tracePt t="50811" x="6737350" y="2617788"/>
          <p14:tracePt t="50819" x="6737350" y="2608263"/>
          <p14:tracePt t="50827" x="6737350" y="2600325"/>
          <p14:tracePt t="50835" x="6737350" y="2582863"/>
          <p14:tracePt t="50850" x="6737350" y="2574925"/>
          <p14:tracePt t="50859" x="6737350" y="2566988"/>
          <p14:tracePt t="50875" x="6737350" y="2557463"/>
          <p14:tracePt t="50907" x="6737350" y="2549525"/>
          <p14:tracePt t="50923" x="6737350" y="2541588"/>
          <p14:tracePt t="50947" x="6737350" y="2524125"/>
          <p14:tracePt t="50955" x="6737350" y="2516188"/>
          <p14:tracePt t="50970" x="6737350" y="2506663"/>
          <p14:tracePt t="50987" x="6737350" y="2498725"/>
          <p14:tracePt t="51019" x="6737350" y="2489200"/>
          <p14:tracePt t="51115" x="6737350" y="2516188"/>
          <p14:tracePt t="51123" x="6737350" y="2549525"/>
          <p14:tracePt t="51131" x="6737350" y="2600325"/>
          <p14:tracePt t="51139" x="6737350" y="2660650"/>
          <p14:tracePt t="51147" x="6737350" y="2727325"/>
          <p14:tracePt t="51155" x="6737350" y="2813050"/>
          <p14:tracePt t="51162" x="6737350" y="2922588"/>
          <p14:tracePt t="51170" x="6745288" y="3000375"/>
          <p14:tracePt t="51179" x="6762750" y="3101975"/>
          <p14:tracePt t="51187" x="6780213" y="3186113"/>
          <p14:tracePt t="51196" x="6788150" y="3246438"/>
          <p14:tracePt t="51202" x="6788150" y="3289300"/>
          <p14:tracePt t="51210" x="6797675" y="3340100"/>
          <p14:tracePt t="51218" x="6805613" y="3373438"/>
          <p14:tracePt t="51227" x="6805613" y="3382963"/>
          <p14:tracePt t="51235" x="6805613" y="3408363"/>
          <p14:tracePt t="51244" x="6805613" y="3416300"/>
          <p14:tracePt t="51315" x="6823075" y="3424238"/>
          <p14:tracePt t="51339" x="6823075" y="3441700"/>
          <p14:tracePt t="51347" x="6823075" y="3449638"/>
          <p14:tracePt t="51370" x="6823075" y="3467100"/>
          <p14:tracePt t="51411" x="6823075" y="3475038"/>
          <p14:tracePt t="51562" x="6823075" y="3467100"/>
          <p14:tracePt t="51571" x="6823075" y="3441700"/>
          <p14:tracePt t="51579" x="6823075" y="3433763"/>
          <p14:tracePt t="55594" x="6831013" y="3433763"/>
          <p14:tracePt t="55602" x="6831013" y="3441700"/>
          <p14:tracePt t="55611" x="6856413" y="3459163"/>
          <p14:tracePt t="55619" x="6864350" y="3475038"/>
          <p14:tracePt t="55626" x="6864350" y="3484563"/>
          <p14:tracePt t="55643" x="6864350" y="3502025"/>
          <p14:tracePt t="55650" x="6864350" y="3509963"/>
          <p14:tracePt t="55659" x="6864350" y="3527425"/>
          <p14:tracePt t="55666" x="6864350" y="3543300"/>
          <p14:tracePt t="55683" x="6864350" y="3552825"/>
          <p14:tracePt t="55722" x="6864350" y="3560763"/>
          <p14:tracePt t="55787" x="6873875" y="3552825"/>
          <p14:tracePt t="55795" x="6873875" y="3535363"/>
          <p14:tracePt t="55802" x="6873875" y="3527425"/>
          <p14:tracePt t="55811" x="6881813" y="3502025"/>
          <p14:tracePt t="55818" x="6889750" y="3492500"/>
          <p14:tracePt t="55843" x="6889750" y="3484563"/>
          <p14:tracePt t="55858" x="6881813" y="3467100"/>
          <p14:tracePt t="55875" x="6881813" y="3459163"/>
          <p14:tracePt t="55906" x="6864350" y="3441700"/>
          <p14:tracePt t="55923" x="6864350" y="3433763"/>
          <p14:tracePt t="55931" x="6864350" y="3424238"/>
          <p14:tracePt t="55938" x="6864350" y="3416300"/>
          <p14:tracePt t="55946" x="6864350" y="3408363"/>
          <p14:tracePt t="55954" x="6856413" y="3398838"/>
          <p14:tracePt t="55970" x="6856413" y="3390900"/>
          <p14:tracePt t="55991" x="6856413" y="3382963"/>
          <p14:tracePt t="56010" x="6848475" y="3373438"/>
          <p14:tracePt t="56027" x="6848475" y="3365500"/>
          <p14:tracePt t="56090" x="6848475" y="3355975"/>
          <p14:tracePt t="56123" x="6848475" y="3348038"/>
          <p14:tracePt t="56130" x="6831013" y="3330575"/>
          <p14:tracePt t="56154" x="6831013" y="3322638"/>
          <p14:tracePt t="56162" x="6831013" y="3314700"/>
          <p14:tracePt t="56179" x="6831013" y="3305175"/>
          <p14:tracePt t="56202" x="6823075" y="3297238"/>
          <p14:tracePt t="56211" x="6823075" y="3289300"/>
          <p14:tracePt t="56227" x="6823075" y="3279775"/>
          <p14:tracePt t="56242" x="6813550" y="3279775"/>
          <p14:tracePt t="56258" x="6813550" y="3271838"/>
          <p14:tracePt t="56282" x="6813550" y="3254375"/>
          <p14:tracePt t="56322" x="6805613" y="3246438"/>
          <p14:tracePt t="56338" x="6805613" y="3238500"/>
          <p14:tracePt t="56354" x="6805613" y="3228975"/>
          <p14:tracePt t="56371" x="6797675" y="3221038"/>
          <p14:tracePt t="56378" x="6797675" y="3211513"/>
          <p14:tracePt t="56386" x="6788150" y="3203575"/>
          <p14:tracePt t="56402" x="6788150" y="3195638"/>
          <p14:tracePt t="56419" x="6788150" y="3186113"/>
          <p14:tracePt t="56435" x="6788150" y="3178175"/>
          <p14:tracePt t="56443" x="6780213" y="3170238"/>
          <p14:tracePt t="56483" x="6770688" y="3160713"/>
          <p14:tracePt t="56531" x="6770688" y="3152775"/>
          <p14:tracePt t="56555" x="6770688" y="3144838"/>
          <p14:tracePt t="56570" x="6770688" y="3135313"/>
          <p14:tracePt t="56587" x="6762750" y="3127375"/>
          <p14:tracePt t="56819" x="6762750" y="3119438"/>
          <p14:tracePt t="57404" x="6762750" y="3109913"/>
          <p14:tracePt t="57419" x="6762750" y="3101975"/>
          <p14:tracePt t="57427" x="6762750" y="3094038"/>
          <p14:tracePt t="57435" x="6754813" y="3076575"/>
          <p14:tracePt t="57443" x="6754813" y="3067050"/>
          <p14:tracePt t="57450" x="6754813" y="3051175"/>
          <p14:tracePt t="57458" x="6754813" y="3033713"/>
          <p14:tracePt t="57467" x="6737350" y="3016250"/>
          <p14:tracePt t="57483" x="6729413" y="3016250"/>
          <p14:tracePt t="57667" x="6729413" y="3000375"/>
          <p14:tracePt t="57682" x="6729413" y="2990850"/>
          <p14:tracePt t="57699" x="6729413" y="2982913"/>
          <p14:tracePt t="57707" x="6729413" y="2965450"/>
          <p14:tracePt t="57723" x="6729413" y="2957513"/>
          <p14:tracePt t="57730" x="6729413" y="2949575"/>
          <p14:tracePt t="57739" x="6729413" y="2940050"/>
          <p14:tracePt t="57747" x="6729413" y="2922588"/>
          <p14:tracePt t="57755" x="6729413" y="2914650"/>
          <p14:tracePt t="57763" x="6729413" y="2897188"/>
          <p14:tracePt t="57770" x="6729413" y="2881313"/>
          <p14:tracePt t="57778" x="6719888" y="2863850"/>
          <p14:tracePt t="57787" x="6711950" y="2846388"/>
          <p14:tracePt t="57795" x="6694488" y="2813050"/>
          <p14:tracePt t="57803" x="6678613" y="2778125"/>
          <p14:tracePt t="57819" x="6669088" y="2762250"/>
          <p14:tracePt t="57827" x="6661150" y="2744788"/>
          <p14:tracePt t="57835" x="6653213" y="2744788"/>
          <p14:tracePt t="57850" x="6653213" y="2736850"/>
          <p14:tracePt t="57859" x="6653213" y="2727325"/>
          <p14:tracePt t="57874" x="6643688" y="2727325"/>
          <p14:tracePt t="57883" x="6643688" y="2719388"/>
          <p14:tracePt t="57979" x="6635750" y="2701925"/>
          <p14:tracePt t="57995" x="6635750" y="2686050"/>
          <p14:tracePt t="58003" x="6635750" y="2676525"/>
          <p14:tracePt t="58019" x="6635750" y="2668588"/>
          <p14:tracePt t="58027" x="6626225" y="2651125"/>
          <p14:tracePt t="58035" x="6626225" y="2643188"/>
          <p14:tracePt t="58043" x="6626225" y="2617788"/>
          <p14:tracePt t="58051" x="6626225" y="2600325"/>
          <p14:tracePt t="58059" x="6618288" y="2582863"/>
          <p14:tracePt t="58067" x="6618288" y="2566988"/>
          <p14:tracePt t="58075" x="6618288" y="2541588"/>
          <p14:tracePt t="58083" x="6610350" y="2532063"/>
          <p14:tracePt t="58099" x="6610350" y="2524125"/>
          <p14:tracePt t="58115" x="6610350" y="2516188"/>
          <p14:tracePt t="58130" x="6610350" y="2506663"/>
          <p14:tracePt t="58140" x="6610350" y="2489200"/>
          <p14:tracePt t="58147" x="6610350" y="2481263"/>
          <p14:tracePt t="58155" x="6610350" y="2463800"/>
          <p14:tracePt t="58163" x="6610350" y="2447925"/>
          <p14:tracePt t="58170" x="6610350" y="2438400"/>
          <p14:tracePt t="58178" x="6610350" y="2430463"/>
          <p14:tracePt t="58187" x="6610350" y="2422525"/>
          <p14:tracePt t="58195" x="6610350" y="2413000"/>
          <p14:tracePt t="58202" x="6618288" y="2397125"/>
          <p14:tracePt t="58234" x="6626225" y="2387600"/>
          <p14:tracePt t="58290" x="6626225" y="2379663"/>
          <p14:tracePt t="58339" x="6626225" y="2371725"/>
          <p14:tracePt t="58635" x="6626225" y="2362200"/>
          <p14:tracePt t="58690" x="6635750" y="2354263"/>
          <p14:tracePt t="58714" x="6635750" y="2344738"/>
          <p14:tracePt t="58722" x="6653213" y="2336800"/>
          <p14:tracePt t="58730" x="6653213" y="2328863"/>
          <p14:tracePt t="58747" x="6661150" y="2319338"/>
          <p14:tracePt t="58763" x="6669088" y="2319338"/>
          <p14:tracePt t="58771" x="6669088" y="2311400"/>
          <p14:tracePt t="58779" x="6669088" y="2303463"/>
          <p14:tracePt t="58786" x="6678613" y="2303463"/>
          <p14:tracePt t="58803" x="6678613" y="2286000"/>
          <p14:tracePt t="58811" x="6686550" y="2278063"/>
          <p14:tracePt t="58843" x="6686550" y="2268538"/>
          <p14:tracePt t="58890" x="6694488" y="2260600"/>
          <p14:tracePt t="58914" x="6694488" y="2252663"/>
          <p14:tracePt t="59107" x="6678613" y="2252663"/>
          <p14:tracePt t="59122" x="6669088" y="2268538"/>
          <p14:tracePt t="59130" x="6661150" y="2286000"/>
          <p14:tracePt t="59139" x="6661150" y="2303463"/>
          <p14:tracePt t="59148" x="6653213" y="2328863"/>
          <p14:tracePt t="59156" x="6643688" y="2344738"/>
          <p14:tracePt t="59163" x="6635750" y="2362200"/>
          <p14:tracePt t="59171" x="6626225" y="2379663"/>
          <p14:tracePt t="59179" x="6610350" y="2405063"/>
          <p14:tracePt t="59187" x="6600825" y="2413000"/>
          <p14:tracePt t="59194" x="6600825" y="2422525"/>
          <p14:tracePt t="59203" x="6600825" y="2430463"/>
          <p14:tracePt t="59211" x="6600825" y="2438400"/>
          <p14:tracePt t="59219" x="6592888" y="2447925"/>
          <p14:tracePt t="59227" x="6575425" y="2463800"/>
          <p14:tracePt t="59235" x="6567488" y="2473325"/>
          <p14:tracePt t="59243" x="6567488" y="2481263"/>
          <p14:tracePt t="59251" x="6559550" y="2498725"/>
          <p14:tracePt t="59259" x="6542088" y="2506663"/>
          <p14:tracePt t="59275" x="6534150" y="2516188"/>
          <p14:tracePt t="59283" x="6534150" y="2524125"/>
          <p14:tracePt t="59290" x="6524625" y="2532063"/>
          <p14:tracePt t="59299" x="6508750" y="2541588"/>
          <p14:tracePt t="59315" x="6499225" y="2541588"/>
          <p14:tracePt t="59323" x="6473825" y="2566988"/>
          <p14:tracePt t="59331" x="6465888" y="2574925"/>
          <p14:tracePt t="59341" x="6456363" y="2582863"/>
          <p14:tracePt t="59346" x="6440488" y="2592388"/>
          <p14:tracePt t="59356" x="6430963" y="2600325"/>
          <p14:tracePt t="59363" x="6405563" y="2608263"/>
          <p14:tracePt t="59370" x="6397625" y="2617788"/>
          <p14:tracePt t="59379" x="6372225" y="2617788"/>
          <p14:tracePt t="59387" x="6354763" y="2633663"/>
          <p14:tracePt t="59394" x="6329363" y="2643188"/>
          <p14:tracePt t="59403" x="6321425" y="2643188"/>
          <p14:tracePt t="59411" x="6303963" y="2651125"/>
          <p14:tracePt t="59419" x="6278563" y="2660650"/>
          <p14:tracePt t="59427" x="6270625" y="2668588"/>
          <p14:tracePt t="59435" x="6245225" y="2686050"/>
          <p14:tracePt t="59443" x="6219825" y="2686050"/>
          <p14:tracePt t="59450" x="6194425" y="2693988"/>
          <p14:tracePt t="59459" x="6159500" y="2711450"/>
          <p14:tracePt t="59467" x="6142038" y="2711450"/>
          <p14:tracePt t="59475" x="6116638" y="2711450"/>
          <p14:tracePt t="59483" x="6083300" y="2719388"/>
          <p14:tracePt t="59491" x="6049963" y="2727325"/>
          <p14:tracePt t="59499" x="6015038" y="2744788"/>
          <p14:tracePt t="59506" x="5972175" y="2762250"/>
          <p14:tracePt t="59515" x="5938838" y="2762250"/>
          <p14:tracePt t="59523" x="5913438" y="2762250"/>
          <p14:tracePt t="59530" x="5895975" y="2770188"/>
          <p14:tracePt t="59539" x="5870575" y="2778125"/>
          <p14:tracePt t="59547" x="5862638" y="2787650"/>
          <p14:tracePt t="59556" x="5853113" y="2787650"/>
          <p14:tracePt t="59595" x="5845175" y="2795588"/>
          <p14:tracePt t="59602" x="5827713" y="2805113"/>
          <p14:tracePt t="59611" x="5819775" y="2805113"/>
          <p14:tracePt t="59619" x="5794375" y="2820988"/>
          <p14:tracePt t="59627" x="5786438" y="2838450"/>
          <p14:tracePt t="59635" x="5735638" y="2863850"/>
          <p14:tracePt t="59643" x="5708650" y="2881313"/>
          <p14:tracePt t="59650" x="5675313" y="2914650"/>
          <p14:tracePt t="59659" x="5657850" y="2922588"/>
          <p14:tracePt t="59667" x="5641975" y="2949575"/>
          <p14:tracePt t="59675" x="5624513" y="2957513"/>
          <p14:tracePt t="59683" x="5599113" y="2974975"/>
          <p14:tracePt t="59692" x="5581650" y="2990850"/>
          <p14:tracePt t="59699" x="5565775" y="3008313"/>
          <p14:tracePt t="59706" x="5565775" y="3016250"/>
          <p14:tracePt t="59715" x="5548313" y="3025775"/>
          <p14:tracePt t="59723" x="5538788" y="3041650"/>
          <p14:tracePt t="59731" x="5530850" y="3059113"/>
          <p14:tracePt t="59739" x="5522913" y="3076575"/>
          <p14:tracePt t="59747" x="5522913" y="3101975"/>
          <p14:tracePt t="59756" x="5513388" y="3127375"/>
          <p14:tracePt t="59763" x="5513388" y="3152775"/>
          <p14:tracePt t="59770" x="5513388" y="3178175"/>
          <p14:tracePt t="59779" x="5505450" y="3211513"/>
          <p14:tracePt t="59786" x="5505450" y="3238500"/>
          <p14:tracePt t="59794" x="5505450" y="3254375"/>
          <p14:tracePt t="59803" x="5505450" y="3279775"/>
          <p14:tracePt t="59810" x="5505450" y="3297238"/>
          <p14:tracePt t="59827" x="5505450" y="3322638"/>
          <p14:tracePt t="59834" x="5505450" y="3330575"/>
          <p14:tracePt t="59843" x="5505450" y="3348038"/>
          <p14:tracePt t="59850" x="5505450" y="3365500"/>
          <p14:tracePt t="59859" x="5505450" y="3373438"/>
          <p14:tracePt t="59867" x="5513388" y="3390900"/>
          <p14:tracePt t="59875" x="5522913" y="3398838"/>
          <p14:tracePt t="59883" x="5530850" y="3408363"/>
          <p14:tracePt t="59892" x="5538788" y="3424238"/>
          <p14:tracePt t="59908" x="5548313" y="3433763"/>
          <p14:tracePt t="59915" x="5565775" y="3441700"/>
          <p14:tracePt t="59930" x="5581650" y="3459163"/>
          <p14:tracePt t="59947" x="5607050" y="3467100"/>
          <p14:tracePt t="59956" x="5607050" y="3475038"/>
          <p14:tracePt t="59963" x="5632450" y="3475038"/>
          <p14:tracePt t="59971" x="5657850" y="3492500"/>
          <p14:tracePt t="59990" x="5692775" y="3517900"/>
          <p14:tracePt t="59995" x="5726113" y="3535363"/>
          <p14:tracePt t="60003" x="5751513" y="3552825"/>
          <p14:tracePt t="60011" x="5768975" y="3552825"/>
          <p14:tracePt t="60027" x="5794375" y="3552825"/>
          <p14:tracePt t="60035" x="5802313" y="3568700"/>
          <p14:tracePt t="60050" x="5819775" y="3568700"/>
          <p14:tracePt t="60059" x="5837238" y="3568700"/>
          <p14:tracePt t="60066" x="5853113" y="3578225"/>
          <p14:tracePt t="60075" x="5870575" y="3586163"/>
          <p14:tracePt t="60083" x="5905500" y="3586163"/>
          <p14:tracePt t="60090" x="5913438" y="3586163"/>
          <p14:tracePt t="60098" x="5938838" y="3586163"/>
          <p14:tracePt t="60107" x="5964238" y="3594100"/>
          <p14:tracePt t="60115" x="5972175" y="3594100"/>
          <p14:tracePt t="60123" x="5989638" y="3594100"/>
          <p14:tracePt t="60131" x="6015038" y="3594100"/>
          <p14:tracePt t="60139" x="6024563" y="3594100"/>
          <p14:tracePt t="60147" x="6049963" y="3594100"/>
          <p14:tracePt t="60156" x="6057900" y="3594100"/>
          <p14:tracePt t="60172" x="6075363" y="3594100"/>
          <p14:tracePt t="60179" x="6083300" y="3594100"/>
          <p14:tracePt t="60195" x="6108700" y="3594100"/>
          <p14:tracePt t="60203" x="6126163" y="3594100"/>
          <p14:tracePt t="60211" x="6151563" y="3594100"/>
          <p14:tracePt t="60219" x="6176963" y="3594100"/>
          <p14:tracePt t="60227" x="6194425" y="3594100"/>
          <p14:tracePt t="60234" x="6235700" y="3594100"/>
          <p14:tracePt t="60243" x="6261100" y="3594100"/>
          <p14:tracePt t="60250" x="6286500" y="3594100"/>
          <p14:tracePt t="60259" x="6303963" y="3594100"/>
          <p14:tracePt t="60267" x="6321425" y="3594100"/>
          <p14:tracePt t="60275" x="6338888" y="3594100"/>
          <p14:tracePt t="60283" x="6346825" y="3594100"/>
          <p14:tracePt t="60290" x="6354763" y="3594100"/>
          <p14:tracePt t="60298" x="6364288" y="3594100"/>
          <p14:tracePt t="60307" x="6372225" y="3594100"/>
          <p14:tracePt t="60315" x="6380163" y="3594100"/>
          <p14:tracePt t="60323" x="6389688" y="3594100"/>
          <p14:tracePt t="60330" x="6405563" y="3594100"/>
          <p14:tracePt t="60340" x="6430963" y="3619500"/>
          <p14:tracePt t="60347" x="6440488" y="3619500"/>
          <p14:tracePt t="60356" x="6448425" y="3629025"/>
          <p14:tracePt t="60363" x="6456363" y="3629025"/>
          <p14:tracePt t="60373" x="6465888" y="3629025"/>
          <p14:tracePt t="60379" x="6483350" y="3646488"/>
          <p14:tracePt t="60387" x="6491288" y="3654425"/>
          <p14:tracePt t="60403" x="6508750" y="3654425"/>
          <p14:tracePt t="60410" x="6524625" y="3671888"/>
          <p14:tracePt t="60419" x="6524625" y="3679825"/>
          <p14:tracePt t="60426" x="6550025" y="3697288"/>
          <p14:tracePt t="60435" x="6559550" y="3713163"/>
          <p14:tracePt t="60443" x="6567488" y="3730625"/>
          <p14:tracePt t="60451" x="6584950" y="3756025"/>
          <p14:tracePt t="60459" x="6592888" y="3756025"/>
          <p14:tracePt t="60467" x="6600825" y="3781425"/>
          <p14:tracePt t="60475" x="6618288" y="3798888"/>
          <p14:tracePt t="60483" x="6635750" y="3832225"/>
          <p14:tracePt t="60491" x="6643688" y="3841750"/>
          <p14:tracePt t="60499" x="6661150" y="3875088"/>
          <p14:tracePt t="60508" x="6678613" y="3908425"/>
          <p14:tracePt t="60515" x="6686550" y="3943350"/>
          <p14:tracePt t="60522" x="6704013" y="3968750"/>
          <p14:tracePt t="60530" x="6704013" y="4002088"/>
          <p14:tracePt t="60539" x="6711950" y="4019550"/>
          <p14:tracePt t="60547" x="6719888" y="4027488"/>
          <p14:tracePt t="60556" x="6737350" y="4044950"/>
          <p14:tracePt t="60572" x="6737350" y="4062413"/>
          <p14:tracePt t="60578" x="6745288" y="4070350"/>
          <p14:tracePt t="60603" x="6745288" y="4079875"/>
          <p14:tracePt t="60610" x="6754813" y="4095750"/>
          <p14:tracePt t="60635" x="6754813" y="4105275"/>
          <p14:tracePt t="60643" x="6754813" y="4113213"/>
          <p14:tracePt t="60787" x="6754813" y="4095750"/>
          <p14:tracePt t="60795" x="6770688" y="4079875"/>
          <p14:tracePt t="60803" x="6780213" y="4062413"/>
          <p14:tracePt t="60810" x="6788150" y="4027488"/>
          <p14:tracePt t="60819" x="6797675" y="4011613"/>
          <p14:tracePt t="60827" x="6813550" y="3976688"/>
          <p14:tracePt t="60835" x="6823075" y="3976688"/>
          <p14:tracePt t="60843" x="6823075" y="3951288"/>
          <p14:tracePt t="60851" x="6823075" y="3943350"/>
          <p14:tracePt t="60860" x="6831013" y="3935413"/>
          <p14:tracePt t="60867" x="6831013" y="3925888"/>
          <p14:tracePt t="60875" x="6848475" y="3917950"/>
          <p14:tracePt t="60891" x="6856413" y="3908425"/>
          <p14:tracePt t="60915" x="6856413" y="3900488"/>
          <p14:tracePt t="60922" x="6856413" y="3892550"/>
          <p14:tracePt t="60931" x="6864350" y="3892550"/>
          <p14:tracePt t="60947" x="6864350" y="3883025"/>
          <p14:tracePt t="60955" x="6873875" y="3875088"/>
          <p14:tracePt t="60979" x="6881813" y="3857625"/>
          <p14:tracePt t="61003" x="6889750" y="3841750"/>
          <p14:tracePt t="61019" x="6889750" y="3824288"/>
          <p14:tracePt t="61029" x="6889750" y="3816350"/>
          <p14:tracePt t="61043" x="6899275" y="3790950"/>
          <p14:tracePt t="61059" x="6899275" y="3773488"/>
          <p14:tracePt t="61067" x="6899275" y="3756025"/>
          <p14:tracePt t="61075" x="6899275" y="3748088"/>
          <p14:tracePt t="61083" x="6899275" y="3730625"/>
          <p14:tracePt t="61123" x="6899275" y="3722688"/>
          <p14:tracePt t="61130" x="6899275" y="3713163"/>
          <p14:tracePt t="61139" x="6899275" y="3705225"/>
          <p14:tracePt t="61147" x="6899275" y="3697288"/>
          <p14:tracePt t="61155" x="6899275" y="3679825"/>
          <p14:tracePt t="61163" x="6899275" y="3662363"/>
          <p14:tracePt t="61171" x="6899275" y="3654425"/>
          <p14:tracePt t="61179" x="6899275" y="3629025"/>
          <p14:tracePt t="61186" x="6899275" y="3611563"/>
          <p14:tracePt t="61195" x="6899275" y="3578225"/>
          <p14:tracePt t="61203" x="6899275" y="3552825"/>
          <p14:tracePt t="61210" x="6899275" y="3517900"/>
          <p14:tracePt t="61219" x="6915150" y="3492500"/>
          <p14:tracePt t="61227" x="6924675" y="3467100"/>
          <p14:tracePt t="61235" x="6942138" y="3433763"/>
          <p14:tracePt t="61243" x="6983413" y="3373438"/>
          <p14:tracePt t="61251" x="7018338" y="3322638"/>
          <p14:tracePt t="61259" x="7085013" y="3246438"/>
          <p14:tracePt t="61267" x="7153275" y="3178175"/>
          <p14:tracePt t="61276" x="7246938" y="3084513"/>
          <p14:tracePt t="61283" x="7332663" y="2974975"/>
          <p14:tracePt t="61291" x="7408863" y="2897188"/>
          <p14:tracePt t="61299" x="7459663" y="2846388"/>
          <p14:tracePt t="61308" x="7493000" y="2778125"/>
          <p14:tracePt t="61315" x="7510463" y="2736850"/>
          <p14:tracePt t="61322" x="7527925" y="2686050"/>
          <p14:tracePt t="61331" x="7527925" y="2660650"/>
          <p14:tracePt t="61339" x="7527925" y="2625725"/>
          <p14:tracePt t="61347" x="7518400" y="2582863"/>
          <p14:tracePt t="61355" x="7502525" y="2566988"/>
          <p14:tracePt t="61362" x="7467600" y="2541588"/>
          <p14:tracePt t="61372" x="7383463" y="2481263"/>
          <p14:tracePt t="61379" x="7196138" y="2413000"/>
          <p14:tracePt t="61387" x="6932613" y="2328863"/>
          <p14:tracePt t="61395" x="6669088" y="2252663"/>
          <p14:tracePt t="61402" x="6380163" y="2166938"/>
          <p14:tracePt t="61411" x="6007100" y="2073275"/>
          <p14:tracePt t="61418" x="5581650" y="1954213"/>
          <p14:tracePt t="61426" x="5183188" y="1878013"/>
          <p14:tracePt t="61435" x="4740275" y="1844675"/>
          <p14:tracePt t="61443" x="4205288" y="1758950"/>
          <p14:tracePt t="61450" x="3763963" y="1682750"/>
          <p14:tracePt t="61459" x="3279775" y="1581150"/>
          <p14:tracePt t="61466" x="2838450" y="1538288"/>
          <p14:tracePt t="61475" x="2463800" y="1452563"/>
          <p14:tracePt t="61483" x="2124075" y="1376363"/>
          <p14:tracePt t="61491" x="1809750" y="1292225"/>
          <p14:tracePt t="61499" x="1571625" y="1216025"/>
          <p14:tracePt t="61507" x="1333500" y="1130300"/>
          <p14:tracePt t="61515" x="1206500" y="1096963"/>
          <p14:tracePt t="61525" x="1120775" y="1062038"/>
          <p14:tracePt t="61530" x="1054100" y="1028700"/>
          <p14:tracePt t="61538" x="1019175" y="1011238"/>
          <p14:tracePt t="61547" x="1003300" y="1003300"/>
          <p14:tracePt t="61555" x="1003300" y="993775"/>
          <p14:tracePt t="61563" x="993775" y="985838"/>
          <p14:tracePt t="61572" x="985838" y="977900"/>
          <p14:tracePt t="61579" x="985838" y="968375"/>
          <p14:tracePt t="61589" x="976313" y="952500"/>
          <p14:tracePt t="61594" x="960438" y="909638"/>
          <p14:tracePt t="61602" x="935038" y="874713"/>
          <p14:tracePt t="61610" x="892175" y="808038"/>
          <p14:tracePt t="61619" x="866775" y="773113"/>
          <p14:tracePt t="61626" x="823913" y="704850"/>
          <p14:tracePt t="61635" x="781050" y="671513"/>
          <p14:tracePt t="61643" x="755650" y="620713"/>
          <p14:tracePt t="61650" x="722313" y="569913"/>
          <p14:tracePt t="61659" x="704850" y="534988"/>
          <p14:tracePt t="61667" x="688975" y="484188"/>
          <p14:tracePt t="61675" x="646113" y="433388"/>
          <p14:tracePt t="61683" x="611188" y="357188"/>
          <p14:tracePt t="61691" x="569913" y="255588"/>
          <p14:tracePt t="61698" x="509588" y="152400"/>
          <p14:tracePt t="61709" x="476250" y="85725"/>
          <p14:tracePt t="61715" x="425450" y="79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18247-6DD4-4B54-9BA7-2C96D9CA3567}"/>
              </a:ext>
            </a:extLst>
          </p:cNvPr>
          <p:cNvSpPr txBox="1"/>
          <p:nvPr/>
        </p:nvSpPr>
        <p:spPr>
          <a:xfrm>
            <a:off x="1994627" y="156962"/>
            <a:ext cx="7373566" cy="707886"/>
          </a:xfrm>
          <a:prstGeom prst="rect">
            <a:avLst/>
          </a:prstGeom>
          <a:noFill/>
        </p:spPr>
        <p:txBody>
          <a:bodyPr wrap="square" rtlCol="0">
            <a:spAutoFit/>
          </a:bodyPr>
          <a:lstStyle/>
          <a:p>
            <a:pPr algn="ctr"/>
            <a:r>
              <a:rPr lang="en-US" sz="4000" b="1" dirty="0">
                <a:solidFill>
                  <a:schemeClr val="bg1"/>
                </a:solidFill>
              </a:rPr>
              <a:t>Exploratory Data Analysis </a:t>
            </a:r>
            <a:r>
              <a:rPr lang="en-US" sz="4000" b="1" dirty="0" err="1">
                <a:solidFill>
                  <a:schemeClr val="bg1"/>
                </a:solidFill>
              </a:rPr>
              <a:t>Contd</a:t>
            </a:r>
            <a:r>
              <a:rPr lang="en-US" sz="4000" b="1" dirty="0">
                <a:solidFill>
                  <a:schemeClr val="bg1"/>
                </a:solidFill>
              </a:rPr>
              <a:t>…</a:t>
            </a:r>
            <a:endParaRPr lang="en-IN" sz="4000" b="1" dirty="0">
              <a:solidFill>
                <a:schemeClr val="bg1"/>
              </a:solidFill>
            </a:endParaRPr>
          </a:p>
        </p:txBody>
      </p:sp>
      <p:sp>
        <p:nvSpPr>
          <p:cNvPr id="7" name="TextBox 6">
            <a:extLst>
              <a:ext uri="{FF2B5EF4-FFF2-40B4-BE49-F238E27FC236}">
                <a16:creationId xmlns:a16="http://schemas.microsoft.com/office/drawing/2014/main" id="{B8DA00D1-2A26-43E8-B996-6B3E8F2809B3}"/>
              </a:ext>
            </a:extLst>
          </p:cNvPr>
          <p:cNvSpPr txBox="1"/>
          <p:nvPr/>
        </p:nvSpPr>
        <p:spPr>
          <a:xfrm>
            <a:off x="116732" y="2638188"/>
            <a:ext cx="4131111" cy="1569660"/>
          </a:xfrm>
          <a:prstGeom prst="rect">
            <a:avLst/>
          </a:prstGeom>
          <a:noFill/>
        </p:spPr>
        <p:txBody>
          <a:bodyPr wrap="square" rtlCol="0">
            <a:spAutoFit/>
          </a:bodyPr>
          <a:lstStyle/>
          <a:p>
            <a:pPr algn="ctr"/>
            <a:r>
              <a:rPr lang="en-US" sz="2400" dirty="0">
                <a:solidFill>
                  <a:schemeClr val="bg1"/>
                </a:solidFill>
              </a:rPr>
              <a:t>Scatter plots to show the distribution of data points across the two features at a time.</a:t>
            </a:r>
            <a:endParaRPr lang="en-IN" sz="2400" dirty="0">
              <a:solidFill>
                <a:schemeClr val="bg1"/>
              </a:solidFill>
            </a:endParaRPr>
          </a:p>
        </p:txBody>
      </p:sp>
      <p:pic>
        <p:nvPicPr>
          <p:cNvPr id="5" name="Picture 4">
            <a:extLst>
              <a:ext uri="{FF2B5EF4-FFF2-40B4-BE49-F238E27FC236}">
                <a16:creationId xmlns:a16="http://schemas.microsoft.com/office/drawing/2014/main" id="{0C7984C7-8483-44F0-9FC2-F7E32AA0313F}"/>
              </a:ext>
            </a:extLst>
          </p:cNvPr>
          <p:cNvPicPr>
            <a:picLocks noChangeAspect="1"/>
          </p:cNvPicPr>
          <p:nvPr/>
        </p:nvPicPr>
        <p:blipFill>
          <a:blip r:embed="rId4"/>
          <a:stretch>
            <a:fillRect/>
          </a:stretch>
        </p:blipFill>
        <p:spPr>
          <a:xfrm>
            <a:off x="4247843" y="1368845"/>
            <a:ext cx="3696314" cy="2519869"/>
          </a:xfrm>
          <a:prstGeom prst="rect">
            <a:avLst/>
          </a:prstGeom>
        </p:spPr>
      </p:pic>
      <p:pic>
        <p:nvPicPr>
          <p:cNvPr id="9" name="Picture 8">
            <a:extLst>
              <a:ext uri="{FF2B5EF4-FFF2-40B4-BE49-F238E27FC236}">
                <a16:creationId xmlns:a16="http://schemas.microsoft.com/office/drawing/2014/main" id="{8C2F6F73-39EF-44AE-988E-C1EF70C78608}"/>
              </a:ext>
            </a:extLst>
          </p:cNvPr>
          <p:cNvPicPr>
            <a:picLocks noChangeAspect="1"/>
          </p:cNvPicPr>
          <p:nvPr/>
        </p:nvPicPr>
        <p:blipFill>
          <a:blip r:embed="rId5"/>
          <a:stretch>
            <a:fillRect/>
          </a:stretch>
        </p:blipFill>
        <p:spPr>
          <a:xfrm>
            <a:off x="7944157" y="1378254"/>
            <a:ext cx="3951980" cy="2519869"/>
          </a:xfrm>
          <a:prstGeom prst="rect">
            <a:avLst/>
          </a:prstGeom>
        </p:spPr>
      </p:pic>
      <p:pic>
        <p:nvPicPr>
          <p:cNvPr id="11" name="Picture 10">
            <a:extLst>
              <a:ext uri="{FF2B5EF4-FFF2-40B4-BE49-F238E27FC236}">
                <a16:creationId xmlns:a16="http://schemas.microsoft.com/office/drawing/2014/main" id="{9197BF99-F562-4DD4-B406-4CD696F757DF}"/>
              </a:ext>
            </a:extLst>
          </p:cNvPr>
          <p:cNvPicPr>
            <a:picLocks noChangeAspect="1"/>
          </p:cNvPicPr>
          <p:nvPr/>
        </p:nvPicPr>
        <p:blipFill>
          <a:blip r:embed="rId6"/>
          <a:stretch>
            <a:fillRect/>
          </a:stretch>
        </p:blipFill>
        <p:spPr>
          <a:xfrm>
            <a:off x="4323015" y="3986942"/>
            <a:ext cx="3696315" cy="2567455"/>
          </a:xfrm>
          <a:prstGeom prst="rect">
            <a:avLst/>
          </a:prstGeom>
        </p:spPr>
      </p:pic>
      <p:pic>
        <p:nvPicPr>
          <p:cNvPr id="13" name="Picture 12">
            <a:extLst>
              <a:ext uri="{FF2B5EF4-FFF2-40B4-BE49-F238E27FC236}">
                <a16:creationId xmlns:a16="http://schemas.microsoft.com/office/drawing/2014/main" id="{57F6927F-45A9-4005-B6C3-07AF57DF4BDE}"/>
              </a:ext>
            </a:extLst>
          </p:cNvPr>
          <p:cNvPicPr>
            <a:picLocks noChangeAspect="1"/>
          </p:cNvPicPr>
          <p:nvPr/>
        </p:nvPicPr>
        <p:blipFill>
          <a:blip r:embed="rId7"/>
          <a:stretch>
            <a:fillRect/>
          </a:stretch>
        </p:blipFill>
        <p:spPr>
          <a:xfrm>
            <a:off x="8019330" y="3986942"/>
            <a:ext cx="3876807" cy="2567455"/>
          </a:xfrm>
          <a:prstGeom prst="rect">
            <a:avLst/>
          </a:prstGeom>
        </p:spPr>
      </p:pic>
      <p:pic>
        <p:nvPicPr>
          <p:cNvPr id="4" name="Audio 3">
            <a:hlinkClick r:id="" action="ppaction://media"/>
            <a:extLst>
              <a:ext uri="{FF2B5EF4-FFF2-40B4-BE49-F238E27FC236}">
                <a16:creationId xmlns:a16="http://schemas.microsoft.com/office/drawing/2014/main" id="{C72C7250-FA29-49C6-8EA8-36A3812AEF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95925763"/>
      </p:ext>
    </p:extLst>
  </p:cSld>
  <p:clrMapOvr>
    <a:masterClrMapping/>
  </p:clrMapOvr>
  <mc:AlternateContent xmlns:mc="http://schemas.openxmlformats.org/markup-compatibility/2006" xmlns:p14="http://schemas.microsoft.com/office/powerpoint/2010/main">
    <mc:Choice Requires="p14">
      <p:transition spd="slow" p14:dur="2000" advTm="62007"/>
    </mc:Choice>
    <mc:Fallback xmlns="">
      <p:transition spd="slow" advTm="6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192" x="1130300" y="6483350"/>
          <p14:tracePt t="9200" x="1163638" y="6483350"/>
          <p14:tracePt t="9210" x="1206500" y="6483350"/>
          <p14:tracePt t="9216" x="1214438" y="6483350"/>
          <p14:tracePt t="9280" x="1223963" y="6467475"/>
          <p14:tracePt t="9392" x="1223963" y="6457950"/>
          <p14:tracePt t="9400" x="1223963" y="6450013"/>
          <p14:tracePt t="9416" x="1223963" y="6442075"/>
          <p14:tracePt t="9424" x="1239838" y="6407150"/>
          <p14:tracePt t="9432" x="1249363" y="6407150"/>
          <p14:tracePt t="9441" x="1249363" y="6391275"/>
          <p14:tracePt t="9448" x="1274763" y="6365875"/>
          <p14:tracePt t="9457" x="1290638" y="6338888"/>
          <p14:tracePt t="9464" x="1317625" y="6323013"/>
          <p14:tracePt t="9480" x="1325563" y="6323013"/>
          <p14:tracePt t="9489" x="1333500" y="6313488"/>
          <p14:tracePt t="9576" x="1333500" y="6305550"/>
          <p14:tracePt t="12464" x="1333500" y="6297613"/>
          <p14:tracePt t="12473" x="1343025" y="6297613"/>
          <p14:tracePt t="12480" x="1368425" y="6280150"/>
          <p14:tracePt t="12489" x="1376363" y="6262688"/>
          <p14:tracePt t="12496" x="1409700" y="6229350"/>
          <p14:tracePt t="12504" x="1452563" y="6169025"/>
          <p14:tracePt t="12512" x="1487488" y="6127750"/>
          <p14:tracePt t="12521" x="1563688" y="6049963"/>
          <p14:tracePt t="12528" x="1647825" y="5983288"/>
          <p14:tracePt t="12536" x="1809750" y="5854700"/>
          <p14:tracePt t="12544" x="1946275" y="5778500"/>
          <p14:tracePt t="12553" x="2065338" y="5702300"/>
          <p14:tracePt t="12560" x="2200275" y="5626100"/>
          <p14:tracePt t="12569" x="2319338" y="5565775"/>
          <p14:tracePt t="12576" x="2438400" y="5497513"/>
          <p14:tracePt t="12585" x="2532063" y="5438775"/>
          <p14:tracePt t="12592" x="2608263" y="5395913"/>
          <p14:tracePt t="12600" x="2693988" y="5337175"/>
          <p14:tracePt t="12608" x="2760663" y="5286375"/>
          <p14:tracePt t="12616" x="2828925" y="5226050"/>
          <p14:tracePt t="12624" x="2905125" y="5149850"/>
          <p14:tracePt t="12632" x="2973388" y="5056188"/>
          <p14:tracePt t="12640" x="3059113" y="4979988"/>
          <p14:tracePt t="12648" x="3127375" y="4894263"/>
          <p14:tracePt t="12656" x="3194050" y="4818063"/>
          <p14:tracePt t="12664" x="3270250" y="4724400"/>
          <p14:tracePt t="12673" x="3338513" y="4673600"/>
          <p14:tracePt t="12680" x="3406775" y="4614863"/>
          <p14:tracePt t="12689" x="3467100" y="4564063"/>
          <p14:tracePt t="12696" x="3508375" y="4538663"/>
          <p14:tracePt t="12705" x="3568700" y="4478338"/>
          <p14:tracePt t="12712" x="3619500" y="4427538"/>
          <p14:tracePt t="12722" x="3713163" y="4351338"/>
          <p14:tracePt t="12728" x="3789363" y="4300538"/>
          <p14:tracePt t="12736" x="3951288" y="4214813"/>
          <p14:tracePt t="12744" x="4044950" y="4156075"/>
          <p14:tracePt t="12752" x="4129088" y="4121150"/>
          <p14:tracePt t="12760" x="4205288" y="4079875"/>
          <p14:tracePt t="12771" x="4281488" y="4052888"/>
          <p14:tracePt t="12776" x="4359275" y="4011613"/>
          <p14:tracePt t="12785" x="4418013" y="3994150"/>
          <p14:tracePt t="12792" x="4511675" y="3960813"/>
          <p14:tracePt t="12801" x="4613275" y="3908425"/>
          <p14:tracePt t="12808" x="4732338" y="3875088"/>
          <p14:tracePt t="12816" x="4859338" y="3832225"/>
          <p14:tracePt t="12824" x="5003800" y="3816350"/>
          <p14:tracePt t="12832" x="5132388" y="3790950"/>
          <p14:tracePt t="12840" x="5241925" y="3790950"/>
          <p14:tracePt t="12848" x="5343525" y="3790950"/>
          <p14:tracePt t="12857" x="5411788" y="3790950"/>
          <p14:tracePt t="12864" x="5454650" y="3790950"/>
          <p14:tracePt t="12873" x="5472113" y="3790950"/>
          <p14:tracePt t="13168" x="5480050" y="3790950"/>
          <p14:tracePt t="13186" x="5480050" y="3781425"/>
          <p14:tracePt t="13232" x="5480050" y="3773488"/>
          <p14:tracePt t="13240" x="5480050" y="3763963"/>
          <p14:tracePt t="13264" x="5480050" y="3756025"/>
          <p14:tracePt t="13273" x="5472113" y="3748088"/>
          <p14:tracePt t="13280" x="5472113" y="3730625"/>
          <p14:tracePt t="13289" x="5462588" y="3713163"/>
          <p14:tracePt t="13296" x="5462588" y="3705225"/>
          <p14:tracePt t="13305" x="5462588" y="3679825"/>
          <p14:tracePt t="13312" x="5446713" y="3662363"/>
          <p14:tracePt t="13321" x="5446713" y="3646488"/>
          <p14:tracePt t="13337" x="5437188" y="3636963"/>
          <p14:tracePt t="13344" x="5437188" y="3629025"/>
          <p14:tracePt t="13352" x="5429250" y="3611563"/>
          <p14:tracePt t="13360" x="5429250" y="3603625"/>
          <p14:tracePt t="13369" x="5411788" y="3586163"/>
          <p14:tracePt t="13376" x="5411788" y="3578225"/>
          <p14:tracePt t="13386" x="5403850" y="3543300"/>
          <p14:tracePt t="13392" x="5394325" y="3517900"/>
          <p14:tracePt t="13401" x="5378450" y="3492500"/>
          <p14:tracePt t="13408" x="5360988" y="3467100"/>
          <p14:tracePt t="13416" x="5353050" y="3441700"/>
          <p14:tracePt t="13424" x="5327650" y="3416300"/>
          <p14:tracePt t="13432" x="5318125" y="3416300"/>
          <p14:tracePt t="13440" x="5310188" y="3398838"/>
          <p14:tracePt t="13448" x="5302250" y="3390900"/>
          <p14:tracePt t="13456" x="5292725" y="3390900"/>
          <p14:tracePt t="13473" x="5284788" y="3382963"/>
          <p14:tracePt t="13480" x="5259388" y="3373438"/>
          <p14:tracePt t="13489" x="5249863" y="3365500"/>
          <p14:tracePt t="13505" x="5241925" y="3355975"/>
          <p14:tracePt t="13512" x="5233988" y="3355975"/>
          <p14:tracePt t="13521" x="5233988" y="3348038"/>
          <p14:tracePt t="13624" x="5216525" y="3330575"/>
          <p14:tracePt t="13632" x="5199063" y="3330575"/>
          <p14:tracePt t="13640" x="5199063" y="3322638"/>
          <p14:tracePt t="13648" x="5183188" y="3314700"/>
          <p14:tracePt t="13656" x="5157788" y="3297238"/>
          <p14:tracePt t="13665" x="5132388" y="3279775"/>
          <p14:tracePt t="13674" x="5106988" y="3263900"/>
          <p14:tracePt t="13680" x="5089525" y="3246438"/>
          <p14:tracePt t="13689" x="5038725" y="3203575"/>
          <p14:tracePt t="13696" x="4987925" y="3178175"/>
          <p14:tracePt t="13705" x="4953000" y="3152775"/>
          <p14:tracePt t="13712" x="4910138" y="3109913"/>
          <p14:tracePt t="13722" x="4876800" y="3067050"/>
          <p14:tracePt t="13728" x="4833938" y="3008313"/>
          <p14:tracePt t="13736" x="4783138" y="2940050"/>
          <p14:tracePt t="13744" x="4749800" y="2889250"/>
          <p14:tracePt t="13752" x="4699000" y="2830513"/>
          <p14:tracePt t="13760" x="4656138" y="2778125"/>
          <p14:tracePt t="13770" x="4595813" y="2686050"/>
          <p14:tracePt t="13776" x="4570413" y="2633663"/>
          <p14:tracePt t="13786" x="4529138" y="2582863"/>
          <p14:tracePt t="13792" x="4503738" y="2549525"/>
          <p14:tracePt t="13802" x="4476750" y="2524125"/>
          <p14:tracePt t="13808" x="4460875" y="2506663"/>
          <p14:tracePt t="13816" x="4435475" y="2481263"/>
          <p14:tracePt t="13904" x="4425950" y="2481263"/>
          <p14:tracePt t="14040" x="4435475" y="2481263"/>
          <p14:tracePt t="14050" x="4451350" y="2481263"/>
          <p14:tracePt t="14056" x="4494213" y="2481263"/>
          <p14:tracePt t="14064" x="4529138" y="2481263"/>
          <p14:tracePt t="14072" x="4570413" y="2481263"/>
          <p14:tracePt t="14081" x="4630738" y="2489200"/>
          <p14:tracePt t="14089" x="4689475" y="2489200"/>
          <p14:tracePt t="14096" x="4749800" y="2489200"/>
          <p14:tracePt t="14105" x="4791075" y="2489200"/>
          <p14:tracePt t="14112" x="4833938" y="2489200"/>
          <p14:tracePt t="14120" x="4894263" y="2489200"/>
          <p14:tracePt t="14128" x="4935538" y="2489200"/>
          <p14:tracePt t="14136" x="5003800" y="2489200"/>
          <p14:tracePt t="14144" x="5106988" y="2489200"/>
          <p14:tracePt t="14152" x="5191125" y="2489200"/>
          <p14:tracePt t="14160" x="5259388" y="2489200"/>
          <p14:tracePt t="14169" x="5378450" y="2516188"/>
          <p14:tracePt t="14176" x="5462588" y="2516188"/>
          <p14:tracePt t="14185" x="5530850" y="2516188"/>
          <p14:tracePt t="14192" x="5616575" y="2516188"/>
          <p14:tracePt t="14201" x="5700713" y="2516188"/>
          <p14:tracePt t="14208" x="5802313" y="2516188"/>
          <p14:tracePt t="14216" x="5956300" y="2516188"/>
          <p14:tracePt t="14224" x="6116638" y="2532063"/>
          <p14:tracePt t="14232" x="6346825" y="2532063"/>
          <p14:tracePt t="14240" x="6610350" y="2532063"/>
          <p14:tracePt t="14248" x="6899275" y="2532063"/>
          <p14:tracePt t="14256" x="7127875" y="2532063"/>
          <p14:tracePt t="14264" x="7366000" y="2532063"/>
          <p14:tracePt t="14273" x="7570788" y="2532063"/>
          <p14:tracePt t="14280" x="7773988" y="2532063"/>
          <p14:tracePt t="14289" x="7943850" y="2532063"/>
          <p14:tracePt t="14296" x="8121650" y="2532063"/>
          <p14:tracePt t="14305" x="8301038" y="2532063"/>
          <p14:tracePt t="14312" x="8453438" y="2532063"/>
          <p14:tracePt t="14321" x="8623300" y="2532063"/>
          <p14:tracePt t="14328" x="8777288" y="2532063"/>
          <p14:tracePt t="14336" x="8904288" y="2532063"/>
          <p14:tracePt t="14344" x="9013825" y="2532063"/>
          <p14:tracePt t="14352" x="9091613" y="2532063"/>
          <p14:tracePt t="14360" x="9175750" y="2532063"/>
          <p14:tracePt t="14369" x="9218613" y="2532063"/>
          <p14:tracePt t="14376" x="9236075" y="2532063"/>
          <p14:tracePt t="14472" x="9251950" y="2549525"/>
          <p14:tracePt t="14480" x="9277350" y="2608263"/>
          <p14:tracePt t="14489" x="9302750" y="2686050"/>
          <p14:tracePt t="14496" x="9396413" y="2914650"/>
          <p14:tracePt t="14505" x="9456738" y="3178175"/>
          <p14:tracePt t="14512" x="9540875" y="3467100"/>
          <p14:tracePt t="14521" x="9617075" y="3806825"/>
          <p14:tracePt t="14528" x="9659938" y="4052888"/>
          <p14:tracePt t="14538" x="9677400" y="4376738"/>
          <p14:tracePt t="14544" x="9677400" y="4640263"/>
          <p14:tracePt t="14553" x="9710738" y="4911725"/>
          <p14:tracePt t="14560" x="9720263" y="5056188"/>
          <p14:tracePt t="14569" x="9720263" y="5226050"/>
          <p14:tracePt t="14576" x="9720263" y="5337175"/>
          <p14:tracePt t="14585" x="9720263" y="5438775"/>
          <p14:tracePt t="14592" x="9720263" y="5507038"/>
          <p14:tracePt t="14601" x="9720263" y="5591175"/>
          <p14:tracePt t="14608" x="9720263" y="5641975"/>
          <p14:tracePt t="14617" x="9720263" y="5668963"/>
          <p14:tracePt t="14624" x="9720263" y="5694363"/>
          <p14:tracePt t="14632" x="9720263" y="5710238"/>
          <p14:tracePt t="14640" x="9710738" y="5727700"/>
          <p14:tracePt t="14656" x="9702800" y="5745163"/>
          <p14:tracePt t="14664" x="9685338" y="5761038"/>
          <p14:tracePt t="14673" x="9677400" y="5770563"/>
          <p14:tracePt t="14680" x="9667875" y="5788025"/>
          <p14:tracePt t="14689" x="9652000" y="5803900"/>
          <p14:tracePt t="14696" x="9634538" y="5821363"/>
          <p14:tracePt t="14707" x="9609138" y="5838825"/>
          <p14:tracePt t="14712" x="9566275" y="5854700"/>
          <p14:tracePt t="14721" x="9532938" y="5872163"/>
          <p14:tracePt t="14728" x="9472613" y="5889625"/>
          <p14:tracePt t="14738" x="9413875" y="5897563"/>
          <p14:tracePt t="14744" x="9337675" y="5922963"/>
          <p14:tracePt t="14752" x="9193213" y="5932488"/>
          <p14:tracePt t="14760" x="9082088" y="5932488"/>
          <p14:tracePt t="14769" x="8955088" y="5932488"/>
          <p14:tracePt t="14776" x="8853488" y="5932488"/>
          <p14:tracePt t="14785" x="8724900" y="5932488"/>
          <p14:tracePt t="14792" x="8445500" y="5897563"/>
          <p14:tracePt t="14802" x="8054975" y="5846763"/>
          <p14:tracePt t="14808" x="7612063" y="5788025"/>
          <p14:tracePt t="14817" x="7162800" y="5727700"/>
          <p14:tracePt t="14824" x="6780213" y="5694363"/>
          <p14:tracePt t="14832" x="6465888" y="5626100"/>
          <p14:tracePt t="14840" x="6184900" y="5575300"/>
          <p14:tracePt t="14848" x="5972175" y="5540375"/>
          <p14:tracePt t="14856" x="5845175" y="5540375"/>
          <p14:tracePt t="14864" x="5692775" y="5532438"/>
          <p14:tracePt t="14872" x="5581650" y="5497513"/>
          <p14:tracePt t="14880" x="5480050" y="5472113"/>
          <p14:tracePt t="14889" x="5437188" y="5446713"/>
          <p14:tracePt t="14902" x="5403850" y="5430838"/>
          <p14:tracePt t="14905" x="5378450" y="5405438"/>
          <p14:tracePt t="14912" x="5360988" y="5387975"/>
          <p14:tracePt t="14920" x="5353050" y="5370513"/>
          <p14:tracePt t="14928" x="5343525" y="5362575"/>
          <p14:tracePt t="14939" x="5327650" y="5327650"/>
          <p14:tracePt t="14944" x="5327650" y="5319713"/>
          <p14:tracePt t="14952" x="5327650" y="5286375"/>
          <p14:tracePt t="14960" x="5327650" y="5235575"/>
          <p14:tracePt t="14968" x="5327650" y="5149850"/>
          <p14:tracePt t="14976" x="5327650" y="5081588"/>
          <p14:tracePt t="14985" x="5327650" y="5013325"/>
          <p14:tracePt t="14992" x="5318125" y="4954588"/>
          <p14:tracePt t="15001" x="5310188" y="4860925"/>
          <p14:tracePt t="15008" x="5292725" y="4792663"/>
          <p14:tracePt t="15018" x="5292725" y="4716463"/>
          <p14:tracePt t="15024" x="5276850" y="4683125"/>
          <p14:tracePt t="15032" x="5267325" y="4648200"/>
          <p14:tracePt t="15040" x="5267325" y="4605338"/>
          <p14:tracePt t="15047" x="5267325" y="4546600"/>
          <p14:tracePt t="15055" x="5267325" y="4521200"/>
          <p14:tracePt t="15063" x="5267325" y="4478338"/>
          <p14:tracePt t="15071" x="5259388" y="4427538"/>
          <p14:tracePt t="15080" x="5259388" y="4402138"/>
          <p14:tracePt t="15088" x="5249863" y="4376738"/>
          <p14:tracePt t="15095" x="5249863" y="4351338"/>
          <p14:tracePt t="15104" x="5249863" y="4325938"/>
          <p14:tracePt t="15111" x="5249863" y="4308475"/>
          <p14:tracePt t="15121" x="5249863" y="4300538"/>
          <p14:tracePt t="15128" x="5249863" y="4291013"/>
          <p14:tracePt t="15153" x="5249863" y="4275138"/>
          <p14:tracePt t="15160" x="5249863" y="4265613"/>
          <p14:tracePt t="15168" x="5249863" y="4240213"/>
          <p14:tracePt t="15176" x="5249863" y="4232275"/>
          <p14:tracePt t="15200" x="5241925" y="4232275"/>
          <p14:tracePt t="15408" x="5241925" y="4224338"/>
          <p14:tracePt t="15417" x="5241925" y="4214813"/>
          <p14:tracePt t="15424" x="5224463" y="4206875"/>
          <p14:tracePt t="15432" x="5224463" y="4189413"/>
          <p14:tracePt t="15440" x="5216525" y="4146550"/>
          <p14:tracePt t="15448" x="5191125" y="4121150"/>
          <p14:tracePt t="15456" x="5173663" y="4087813"/>
          <p14:tracePt t="15464" x="5173663" y="4079875"/>
          <p14:tracePt t="15472" x="5157788" y="4062413"/>
          <p14:tracePt t="15480" x="5157788" y="4044950"/>
          <p14:tracePt t="15489" x="5140325" y="4019550"/>
          <p14:tracePt t="15496" x="5114925" y="3994150"/>
          <p14:tracePt t="15505" x="5114925" y="3976688"/>
          <p14:tracePt t="15512" x="5106988" y="3951288"/>
          <p14:tracePt t="15521" x="5106988" y="3935413"/>
          <p14:tracePt t="15528" x="5097463" y="3900488"/>
          <p14:tracePt t="15538" x="5080000" y="3867150"/>
          <p14:tracePt t="15544" x="5080000" y="3849688"/>
          <p14:tracePt t="15553" x="5080000" y="3824288"/>
          <p14:tracePt t="15560" x="5072063" y="3798888"/>
          <p14:tracePt t="15568" x="5064125" y="3790950"/>
          <p14:tracePt t="15576" x="5054600" y="3763963"/>
          <p14:tracePt t="15584" x="5054600" y="3748088"/>
          <p14:tracePt t="15592" x="5054600" y="3730625"/>
          <p14:tracePt t="15601" x="5046663" y="3730625"/>
          <p14:tracePt t="15608" x="5046663" y="3713163"/>
          <p14:tracePt t="15624" x="5046663" y="3705225"/>
          <p14:tracePt t="15632" x="5038725" y="3679825"/>
          <p14:tracePt t="15641" x="5038725" y="3636963"/>
          <p14:tracePt t="15648" x="5029200" y="3629025"/>
          <p14:tracePt t="15656" x="5029200" y="3586163"/>
          <p14:tracePt t="15664" x="5029200" y="3543300"/>
          <p14:tracePt t="15672" x="5029200" y="3509963"/>
          <p14:tracePt t="15680" x="5021263" y="3467100"/>
          <p14:tracePt t="15688" x="5021263" y="3424238"/>
          <p14:tracePt t="15696" x="5003800" y="3373438"/>
          <p14:tracePt t="15705" x="4995863" y="3314700"/>
          <p14:tracePt t="15712" x="4970463" y="3238500"/>
          <p14:tracePt t="15721" x="4953000" y="3178175"/>
          <p14:tracePt t="15728" x="4927600" y="3119438"/>
          <p14:tracePt t="15737" x="4884738" y="3041650"/>
          <p14:tracePt t="15744" x="4868863" y="2949575"/>
          <p14:tracePt t="15754" x="4833938" y="2897188"/>
          <p14:tracePt t="15760" x="4791075" y="2838450"/>
          <p14:tracePt t="15768" x="4775200" y="2787650"/>
          <p14:tracePt t="15776" x="4732338" y="2727325"/>
          <p14:tracePt t="15784" x="4706938" y="2686050"/>
          <p14:tracePt t="15792" x="4673600" y="2651125"/>
          <p14:tracePt t="15801" x="4656138" y="2617788"/>
          <p14:tracePt t="15808" x="4646613" y="2600325"/>
          <p14:tracePt t="15818" x="4646613" y="2574925"/>
          <p14:tracePt t="15824" x="4638675" y="2574925"/>
          <p14:tracePt t="16440" x="4638675" y="2582863"/>
          <p14:tracePt t="16449" x="4681538" y="2617788"/>
          <p14:tracePt t="16456" x="4706938" y="2625725"/>
          <p14:tracePt t="16464" x="4749800" y="2660650"/>
          <p14:tracePt t="16472" x="4818063" y="2686050"/>
          <p14:tracePt t="16480" x="4851400" y="2711450"/>
          <p14:tracePt t="16488" x="4910138" y="2744788"/>
          <p14:tracePt t="16496" x="4978400" y="2778125"/>
          <p14:tracePt t="16505" x="5054600" y="2820988"/>
          <p14:tracePt t="16512" x="5106988" y="2855913"/>
          <p14:tracePt t="16521" x="5165725" y="2871788"/>
          <p14:tracePt t="16528" x="5199063" y="2881313"/>
          <p14:tracePt t="16537" x="5249863" y="2906713"/>
          <p14:tracePt t="16560" x="5259388" y="2914650"/>
          <p14:tracePt t="16592" x="5267325" y="2914650"/>
          <p14:tracePt t="16600" x="5267325" y="2922588"/>
          <p14:tracePt t="16617" x="5276850" y="2932113"/>
          <p14:tracePt t="16720" x="5276850" y="2949575"/>
          <p14:tracePt t="16728" x="5284788" y="2982913"/>
          <p14:tracePt t="16737" x="5353050" y="3025775"/>
          <p14:tracePt t="16744" x="5411788" y="3076575"/>
          <p14:tracePt t="16754" x="5497513" y="3152775"/>
          <p14:tracePt t="16760" x="5811838" y="3297238"/>
          <p14:tracePt t="16770" x="6075363" y="3449638"/>
          <p14:tracePt t="16776" x="6423025" y="3586163"/>
          <p14:tracePt t="16785" x="6780213" y="3730625"/>
          <p14:tracePt t="16792" x="7069138" y="3816350"/>
          <p14:tracePt t="16801" x="7315200" y="3849688"/>
          <p14:tracePt t="16808" x="7596188" y="3900488"/>
          <p14:tracePt t="16817" x="7773988" y="3908425"/>
          <p14:tracePt t="16824" x="7977188" y="3951288"/>
          <p14:tracePt t="16833" x="8113713" y="3968750"/>
          <p14:tracePt t="16840" x="8240713" y="3976688"/>
          <p14:tracePt t="16848" x="8343900" y="3986213"/>
          <p14:tracePt t="16856" x="8420100" y="4011613"/>
          <p14:tracePt t="16864" x="8462963" y="4011613"/>
          <p14:tracePt t="16872" x="8478838" y="4011613"/>
          <p14:tracePt t="16905" x="8496300" y="3976688"/>
          <p14:tracePt t="16912" x="8496300" y="3935413"/>
          <p14:tracePt t="16921" x="8504238" y="3867150"/>
          <p14:tracePt t="16928" x="8504238" y="3763963"/>
          <p14:tracePt t="16938" x="8504238" y="3654425"/>
          <p14:tracePt t="16944" x="8504238" y="3527425"/>
          <p14:tracePt t="16953" x="8504238" y="3373438"/>
          <p14:tracePt t="16960" x="8504238" y="3254375"/>
          <p14:tracePt t="16968" x="8504238" y="3186113"/>
          <p14:tracePt t="16976" x="8504238" y="3119438"/>
          <p14:tracePt t="16985" x="8504238" y="3059113"/>
          <p14:tracePt t="16992" x="8504238" y="3016250"/>
          <p14:tracePt t="17001" x="8504238" y="2982913"/>
          <p14:tracePt t="17008" x="8504238" y="2940050"/>
          <p14:tracePt t="17017" x="8504238" y="2881313"/>
          <p14:tracePt t="17024" x="8504238" y="2805113"/>
          <p14:tracePt t="17034" x="8462963" y="2752725"/>
          <p14:tracePt t="17040" x="8410575" y="2676525"/>
          <p14:tracePt t="17049" x="8343900" y="2600325"/>
          <p14:tracePt t="17056" x="8283575" y="2532063"/>
          <p14:tracePt t="17064" x="8199438" y="2463800"/>
          <p14:tracePt t="17072" x="8147050" y="2422525"/>
          <p14:tracePt t="17080" x="8096250" y="2397125"/>
          <p14:tracePt t="17088" x="8088313" y="2387600"/>
          <p14:tracePt t="17176" x="8121650" y="2405063"/>
          <p14:tracePt t="17184" x="8224838" y="2473325"/>
          <p14:tracePt t="17192" x="8410575" y="2600325"/>
          <p14:tracePt t="17200" x="8666163" y="2778125"/>
          <p14:tracePt t="17208" x="8894763" y="2906713"/>
          <p14:tracePt t="17217" x="9142413" y="3033713"/>
          <p14:tracePt t="17224" x="9421813" y="3178175"/>
          <p14:tracePt t="17233" x="9634538" y="3254375"/>
          <p14:tracePt t="17240" x="9906000" y="3373438"/>
          <p14:tracePt t="17249" x="10136188" y="3449638"/>
          <p14:tracePt t="17256" x="10323513" y="3517900"/>
          <p14:tracePt t="17264" x="10475913" y="3568700"/>
          <p14:tracePt t="17272" x="10577513" y="3603625"/>
          <p14:tracePt t="17280" x="10620375" y="3611563"/>
          <p14:tracePt t="17288" x="10628313" y="3611563"/>
          <p14:tracePt t="17376" x="10637838" y="3611563"/>
          <p14:tracePt t="17680" x="10637838" y="3619500"/>
          <p14:tracePt t="17698" x="10637838" y="3629025"/>
          <p14:tracePt t="18040" x="10628313" y="3636963"/>
          <p14:tracePt t="18049" x="10620375" y="3636963"/>
          <p14:tracePt t="18056" x="10569575" y="3636963"/>
          <p14:tracePt t="18064" x="10493375" y="3646488"/>
          <p14:tracePt t="18072" x="10364788" y="3662363"/>
          <p14:tracePt t="18080" x="10179050" y="3697288"/>
          <p14:tracePt t="18088" x="9974263" y="3756025"/>
          <p14:tracePt t="18096" x="9864725" y="3781425"/>
          <p14:tracePt t="18104" x="9736138" y="3790950"/>
          <p14:tracePt t="18112" x="9694863" y="3790950"/>
          <p14:tracePt t="18128" x="9532938" y="3790950"/>
          <p14:tracePt t="18137" x="9353550" y="3748088"/>
          <p14:tracePt t="18144" x="9082088" y="3713163"/>
          <p14:tracePt t="18153" x="8716963" y="3662363"/>
          <p14:tracePt t="18160" x="8351838" y="3586163"/>
          <p14:tracePt t="18169" x="7926388" y="3492500"/>
          <p14:tracePt t="18176" x="7596188" y="3459163"/>
          <p14:tracePt t="18184" x="7289800" y="3408363"/>
          <p14:tracePt t="18192" x="7043738" y="3373438"/>
          <p14:tracePt t="18201" x="6805613" y="3355975"/>
          <p14:tracePt t="18208" x="6600825" y="3305175"/>
          <p14:tracePt t="18217" x="6405563" y="3263900"/>
          <p14:tracePt t="18226" x="6202363" y="3221038"/>
          <p14:tracePt t="18233" x="6057900" y="3170238"/>
          <p14:tracePt t="18241" x="5938838" y="3135313"/>
          <p14:tracePt t="18250" x="5837238" y="3109913"/>
          <p14:tracePt t="18256" x="5776913" y="3101975"/>
          <p14:tracePt t="18265" x="5743575" y="3084513"/>
          <p14:tracePt t="18272" x="5735638" y="3084513"/>
          <p14:tracePt t="18328" x="5735638" y="3076575"/>
          <p14:tracePt t="18344" x="5718175" y="3067050"/>
          <p14:tracePt t="18353" x="5692775" y="3051175"/>
          <p14:tracePt t="18360" x="5657850" y="3025775"/>
          <p14:tracePt t="18368" x="5632450" y="3016250"/>
          <p14:tracePt t="18376" x="5591175" y="3000375"/>
          <p14:tracePt t="18385" x="5556250" y="2990850"/>
          <p14:tracePt t="18392" x="5487988" y="2982913"/>
          <p14:tracePt t="18400" x="5429250" y="2974975"/>
          <p14:tracePt t="18408" x="5335588" y="2949575"/>
          <p14:tracePt t="18417" x="5267325" y="2940050"/>
          <p14:tracePt t="18424" x="5148263" y="2932113"/>
          <p14:tracePt t="18433" x="5089525" y="2922588"/>
          <p14:tracePt t="18440" x="5029200" y="2922588"/>
          <p14:tracePt t="18450" x="4987925" y="2922588"/>
          <p14:tracePt t="18456" x="4953000" y="2922588"/>
          <p14:tracePt t="18464" x="4935538" y="2922588"/>
          <p14:tracePt t="18472" x="4919663" y="2922588"/>
          <p14:tracePt t="18488" x="4910138" y="2922588"/>
          <p14:tracePt t="18601" x="4902200" y="2922588"/>
          <p14:tracePt t="18608" x="4894263" y="2922588"/>
          <p14:tracePt t="18656" x="4876800" y="2922588"/>
          <p14:tracePt t="18664" x="4868863" y="2922588"/>
          <p14:tracePt t="18680" x="4843463" y="2922588"/>
          <p14:tracePt t="18688" x="4826000" y="2922588"/>
          <p14:tracePt t="18696" x="4808538" y="2922588"/>
          <p14:tracePt t="18705" x="4783138" y="2932113"/>
          <p14:tracePt t="18712" x="4757738" y="2940050"/>
          <p14:tracePt t="18720" x="4714875" y="2940050"/>
          <p14:tracePt t="18728" x="4699000" y="2940050"/>
          <p14:tracePt t="18737" x="4664075" y="2940050"/>
          <p14:tracePt t="18744" x="4621213" y="2949575"/>
          <p14:tracePt t="18753" x="4587875" y="2949575"/>
          <p14:tracePt t="18760" x="4554538" y="2949575"/>
          <p14:tracePt t="18769" x="4545013" y="2949575"/>
          <p14:tracePt t="18776" x="4519613" y="2957513"/>
          <p14:tracePt t="18992" x="4511675" y="2957513"/>
          <p14:tracePt t="19016" x="4511675" y="2949575"/>
          <p14:tracePt t="19024" x="4511675" y="2922588"/>
          <p14:tracePt t="19032" x="4511675" y="2871788"/>
          <p14:tracePt t="19040" x="4503738" y="2830513"/>
          <p14:tracePt t="19050" x="4476750" y="2736850"/>
          <p14:tracePt t="19056" x="4468813" y="2693988"/>
          <p14:tracePt t="19066" x="4468813" y="2651125"/>
          <p14:tracePt t="19072" x="4460875" y="2617788"/>
          <p14:tracePt t="19080" x="4460875" y="2582863"/>
          <p14:tracePt t="19088" x="4460875" y="2566988"/>
          <p14:tracePt t="19096" x="4451350" y="2566988"/>
          <p14:tracePt t="19241" x="4435475" y="2582863"/>
          <p14:tracePt t="19248" x="4435475" y="2617788"/>
          <p14:tracePt t="19256" x="4435475" y="2651125"/>
          <p14:tracePt t="19265" x="4435475" y="2668588"/>
          <p14:tracePt t="19272" x="4425950" y="2701925"/>
          <p14:tracePt t="19280" x="4425950" y="2727325"/>
          <p14:tracePt t="19288" x="4425950" y="2736850"/>
          <p14:tracePt t="19296" x="4425950" y="2744788"/>
          <p14:tracePt t="19304" x="4425950" y="2762250"/>
          <p14:tracePt t="19336" x="4425950" y="2770188"/>
          <p14:tracePt t="19392" x="4425950" y="2778125"/>
          <p14:tracePt t="19400" x="4425950" y="2795588"/>
          <p14:tracePt t="19408" x="4425950" y="2813050"/>
          <p14:tracePt t="19416" x="4435475" y="2838450"/>
          <p14:tracePt t="19424" x="4443413" y="2855913"/>
          <p14:tracePt t="19433" x="4460875" y="2889250"/>
          <p14:tracePt t="19440" x="4476750" y="2897188"/>
          <p14:tracePt t="19449" x="4494213" y="2922588"/>
          <p14:tracePt t="19456" x="4503738" y="2932113"/>
          <p14:tracePt t="19466" x="4519613" y="2940050"/>
          <p14:tracePt t="19472" x="4529138" y="2949575"/>
          <p14:tracePt t="19480" x="4537075" y="2965450"/>
          <p14:tracePt t="19490" x="4562475" y="2982913"/>
          <p14:tracePt t="19496" x="4613275" y="3008313"/>
          <p14:tracePt t="19505" x="4638675" y="3016250"/>
          <p14:tracePt t="19512" x="4664075" y="3033713"/>
          <p14:tracePt t="19520" x="4681538" y="3041650"/>
          <p14:tracePt t="20064" x="4689475" y="3041650"/>
          <p14:tracePt t="20184" x="4689475" y="3033713"/>
          <p14:tracePt t="20232" x="4689475" y="3025775"/>
          <p14:tracePt t="20264" x="4689475" y="3016250"/>
          <p14:tracePt t="20272" x="4689475" y="3008313"/>
          <p14:tracePt t="20352" x="4681538" y="3000375"/>
          <p14:tracePt t="20369" x="4673600" y="2990850"/>
          <p14:tracePt t="20385" x="4673600" y="2982913"/>
          <p14:tracePt t="20401" x="4664075" y="2982913"/>
          <p14:tracePt t="20424" x="4664075" y="2974975"/>
          <p14:tracePt t="20432" x="4656138" y="2965450"/>
          <p14:tracePt t="20456" x="4656138" y="2957513"/>
          <p14:tracePt t="20464" x="4646613" y="2957513"/>
          <p14:tracePt t="20472" x="4646613" y="2949575"/>
          <p14:tracePt t="20481" x="4638675" y="2940050"/>
          <p14:tracePt t="20504" x="4630738" y="2940050"/>
          <p14:tracePt t="20512" x="4630738" y="2932113"/>
          <p14:tracePt t="20520" x="4630738" y="2914650"/>
          <p14:tracePt t="20528" x="4613275" y="2889250"/>
          <p14:tracePt t="20537" x="4605338" y="2871788"/>
          <p14:tracePt t="20544" x="4587875" y="2838450"/>
          <p14:tracePt t="20553" x="4570413" y="2805113"/>
          <p14:tracePt t="20560" x="4554538" y="2787650"/>
          <p14:tracePt t="20569" x="4545013" y="2762250"/>
          <p14:tracePt t="20576" x="4529138" y="2736850"/>
          <p14:tracePt t="20585" x="4519613" y="2727325"/>
          <p14:tracePt t="20592" x="4519613" y="2711450"/>
          <p14:tracePt t="20624" x="4519613" y="2701925"/>
          <p14:tracePt t="20656" x="4519613" y="2693988"/>
          <p14:tracePt t="21056" x="4519613" y="2686050"/>
          <p14:tracePt t="21064" x="4554538" y="2686050"/>
          <p14:tracePt t="21072" x="4587875" y="2701925"/>
          <p14:tracePt t="21081" x="4638675" y="2727325"/>
          <p14:tracePt t="21088" x="4689475" y="2762250"/>
          <p14:tracePt t="21096" x="4765675" y="2795588"/>
          <p14:tracePt t="21104" x="4826000" y="2838450"/>
          <p14:tracePt t="21112" x="4884738" y="2855913"/>
          <p14:tracePt t="21120" x="4962525" y="2889250"/>
          <p14:tracePt t="21128" x="5029200" y="2932113"/>
          <p14:tracePt t="21136" x="5089525" y="2965450"/>
          <p14:tracePt t="21144" x="5165725" y="3008313"/>
          <p14:tracePt t="21152" x="5216525" y="3051175"/>
          <p14:tracePt t="21160" x="5267325" y="3094038"/>
          <p14:tracePt t="21169" x="5292725" y="3109913"/>
          <p14:tracePt t="21176" x="5335588" y="3144838"/>
          <p14:tracePt t="21185" x="5343525" y="3152775"/>
          <p14:tracePt t="21192" x="5360988" y="3152775"/>
          <p14:tracePt t="21201" x="5368925" y="3152775"/>
          <p14:tracePt t="21266" x="5378450" y="3170238"/>
          <p14:tracePt t="21281" x="5394325" y="3178175"/>
          <p14:tracePt t="21288" x="5403850" y="3178175"/>
          <p14:tracePt t="22496" x="5394325" y="3160713"/>
          <p14:tracePt t="22504" x="5267325" y="2974975"/>
          <p14:tracePt t="22511" x="5097463" y="2744788"/>
          <p14:tracePt t="22520" x="4876800" y="2447925"/>
          <p14:tracePt t="22527" x="4621213" y="2174875"/>
          <p14:tracePt t="22536" x="4281488" y="1809750"/>
          <p14:tracePt t="22543" x="3865563" y="1462088"/>
          <p14:tracePt t="22552" x="3398838" y="1079500"/>
          <p14:tracePt t="22559" x="2854325" y="704850"/>
          <p14:tracePt t="22567" x="2311400" y="357188"/>
          <p14:tracePt t="22575" x="1639888" y="93663"/>
          <p14:tracePt t="23416" x="357188" y="663575"/>
          <p14:tracePt t="23423" x="704850" y="892175"/>
          <p14:tracePt t="23431" x="1104900" y="1155700"/>
          <p14:tracePt t="23440" x="1495425" y="1350963"/>
          <p14:tracePt t="23447" x="1911350" y="1530350"/>
          <p14:tracePt t="23456" x="2344738" y="1682750"/>
          <p14:tracePt t="23468" x="2684463" y="1852613"/>
          <p14:tracePt t="23472" x="3016250" y="1997075"/>
          <p14:tracePt t="23479" x="3313113" y="2124075"/>
          <p14:tracePt t="23488" x="3611563" y="2243138"/>
          <p14:tracePt t="23495" x="3832225" y="2354263"/>
          <p14:tracePt t="23506" x="4070350" y="2455863"/>
          <p14:tracePt t="23511" x="4281488" y="2524125"/>
          <p14:tracePt t="23522" x="4468813" y="2617788"/>
          <p14:tracePt t="23527" x="4681538" y="2701925"/>
          <p14:tracePt t="23535" x="4868863" y="2778125"/>
          <p14:tracePt t="23543" x="4970463" y="2820988"/>
          <p14:tracePt t="23551" x="5029200" y="2846388"/>
          <p14:tracePt t="23559" x="5064125" y="2846388"/>
          <p14:tracePt t="23600" x="5072063" y="2846388"/>
          <p14:tracePt t="23687" x="5080000" y="2846388"/>
          <p14:tracePt t="23815" x="5089525" y="2846388"/>
          <p14:tracePt t="23831" x="5097463" y="2846388"/>
          <p14:tracePt t="26335" x="5080000" y="2846388"/>
          <p14:tracePt t="26343" x="5003800" y="2795588"/>
          <p14:tracePt t="26352" x="4868863" y="2711450"/>
          <p14:tracePt t="26359" x="4749800" y="2625725"/>
          <p14:tracePt t="26368" x="4587875" y="2532063"/>
          <p14:tracePt t="26375" x="4435475" y="2473325"/>
          <p14:tracePt t="26383" x="4281488" y="2405063"/>
          <p14:tracePt t="26391" x="4137025" y="2379663"/>
          <p14:tracePt t="26399" x="4078288" y="2362200"/>
          <p14:tracePt t="26407" x="4052888" y="2362200"/>
          <p14:tracePt t="26607" x="4044950" y="2362200"/>
          <p14:tracePt t="26615" x="4035425" y="2362200"/>
          <p14:tracePt t="26632" x="4010025" y="2362200"/>
          <p14:tracePt t="26639" x="3967163" y="2362200"/>
          <p14:tracePt t="26647" x="3908425" y="2362200"/>
          <p14:tracePt t="26655" x="3822700" y="2387600"/>
          <p14:tracePt t="26663" x="3721100" y="2422525"/>
          <p14:tracePt t="26671" x="3594100" y="2438400"/>
          <p14:tracePt t="26679" x="3424238" y="2506663"/>
          <p14:tracePt t="26687" x="3287713" y="2566988"/>
          <p14:tracePt t="26695" x="3168650" y="2625725"/>
          <p14:tracePt t="26703" x="3117850" y="2676525"/>
          <p14:tracePt t="26711" x="3117850" y="2711450"/>
          <p14:tracePt t="26720" x="3127375" y="2744788"/>
          <p14:tracePt t="26727" x="3279775" y="2752725"/>
          <p14:tracePt t="26736" x="3500438" y="2736850"/>
          <p14:tracePt t="26743" x="3619500" y="2651125"/>
          <p14:tracePt t="26752" x="3746500" y="2557463"/>
          <p14:tracePt t="26759" x="3806825" y="2463800"/>
          <p14:tracePt t="26769" x="3806825" y="2447925"/>
          <p14:tracePt t="26903" x="3806825" y="2438400"/>
          <p14:tracePt t="26920" x="3806825" y="2422525"/>
          <p14:tracePt t="26927" x="3832225" y="2422525"/>
          <p14:tracePt t="26936" x="3900488" y="2438400"/>
          <p14:tracePt t="26943" x="4002088" y="2473325"/>
          <p14:tracePt t="26952" x="4171950" y="2541588"/>
          <p14:tracePt t="26959" x="4418013" y="2633663"/>
          <p14:tracePt t="26969" x="4749800" y="2778125"/>
          <p14:tracePt t="26975" x="5046663" y="2906713"/>
          <p14:tracePt t="26983" x="5386388" y="3094038"/>
          <p14:tracePt t="26991" x="5718175" y="3238500"/>
          <p14:tracePt t="27000" x="5938838" y="3365500"/>
          <p14:tracePt t="27007" x="6116638" y="3484563"/>
          <p14:tracePt t="27016" x="6227763" y="3543300"/>
          <p14:tracePt t="27023" x="6346825" y="3594100"/>
          <p14:tracePt t="27033" x="6440488" y="3619500"/>
          <p14:tracePt t="27039" x="6524625" y="3646488"/>
          <p14:tracePt t="27047" x="6626225" y="3654425"/>
          <p14:tracePt t="27055" x="6711950" y="3654425"/>
          <p14:tracePt t="27063" x="6780213" y="3654425"/>
          <p14:tracePt t="27071" x="6838950" y="3654425"/>
          <p14:tracePt t="27079" x="6907213" y="3654425"/>
          <p14:tracePt t="27087" x="6967538" y="3654425"/>
          <p14:tracePt t="27095" x="6983413" y="3654425"/>
          <p14:tracePt t="27103" x="7008813" y="3654425"/>
          <p14:tracePt t="27143" x="7018338" y="3654425"/>
          <p14:tracePt t="27159" x="7026275" y="3654425"/>
          <p14:tracePt t="27167" x="7034213" y="3646488"/>
          <p14:tracePt t="27183" x="7043738" y="3619500"/>
          <p14:tracePt t="27191" x="7043738" y="3611563"/>
          <p14:tracePt t="27199" x="7051675" y="3578225"/>
          <p14:tracePt t="27207" x="7059613" y="3527425"/>
          <p14:tracePt t="27216" x="7077075" y="3484563"/>
          <p14:tracePt t="27223" x="7094538" y="3424238"/>
          <p14:tracePt t="27233" x="7094538" y="3365500"/>
          <p14:tracePt t="27239" x="7102475" y="3289300"/>
          <p14:tracePt t="27247" x="7102475" y="3238500"/>
          <p14:tracePt t="27255" x="7112000" y="3186113"/>
          <p14:tracePt t="27263" x="7112000" y="3152775"/>
          <p14:tracePt t="27271" x="7112000" y="3144838"/>
          <p14:tracePt t="27279" x="7112000" y="3127375"/>
          <p14:tracePt t="27287" x="7112000" y="3119438"/>
          <p14:tracePt t="27295" x="7112000" y="3101975"/>
          <p14:tracePt t="27303" x="7112000" y="3084513"/>
          <p14:tracePt t="27311" x="7112000" y="3067050"/>
          <p14:tracePt t="27320" x="7085013" y="3033713"/>
          <p14:tracePt t="27327" x="7043738" y="2965450"/>
          <p14:tracePt t="27336" x="7018338" y="2932113"/>
          <p14:tracePt t="27343" x="6983413" y="2889250"/>
          <p14:tracePt t="27352" x="6967538" y="2855913"/>
          <p14:tracePt t="27359" x="6924675" y="2795588"/>
          <p14:tracePt t="27369" x="6899275" y="2744788"/>
          <p14:tracePt t="27375" x="6881813" y="2693988"/>
          <p14:tracePt t="27383" x="6856413" y="2651125"/>
          <p14:tracePt t="27391" x="6838950" y="2608263"/>
          <p14:tracePt t="27399" x="6823075" y="2592388"/>
          <p14:tracePt t="27407" x="6788150" y="2532063"/>
          <p14:tracePt t="27416" x="6754813" y="2481263"/>
          <p14:tracePt t="27423" x="6719888" y="2430463"/>
          <p14:tracePt t="27432" x="6669088" y="2387600"/>
          <p14:tracePt t="27439" x="6575425" y="2336800"/>
          <p14:tracePt t="27447" x="6508750" y="2293938"/>
          <p14:tracePt t="27455" x="6389688" y="2235200"/>
          <p14:tracePt t="27467" x="6311900" y="2184400"/>
          <p14:tracePt t="27471" x="6235700" y="2141538"/>
          <p14:tracePt t="27479" x="6202363" y="2133600"/>
          <p14:tracePt t="27488" x="6167438" y="2116138"/>
          <p14:tracePt t="27495" x="6159500" y="2098675"/>
          <p14:tracePt t="27520" x="6151563" y="2098675"/>
          <p14:tracePt t="27543" x="6151563" y="2090738"/>
          <p14:tracePt t="27552" x="6151563" y="2065338"/>
          <p14:tracePt t="27559" x="6151563" y="2047875"/>
          <p14:tracePt t="27567" x="6151563" y="2014538"/>
          <p14:tracePt t="27575" x="6151563" y="1997075"/>
          <p14:tracePt t="27583" x="6151563" y="1979613"/>
          <p14:tracePt t="27591" x="6151563" y="1946275"/>
          <p14:tracePt t="27607" x="6159500" y="1920875"/>
          <p14:tracePt t="27616" x="6159500" y="1903413"/>
          <p14:tracePt t="27623" x="6167438" y="1895475"/>
          <p14:tracePt t="27633" x="6167438" y="1885950"/>
          <p14:tracePt t="27639" x="6167438" y="1878013"/>
          <p14:tracePt t="27655" x="6167438" y="1860550"/>
          <p14:tracePt t="27664" x="6167438" y="1852613"/>
          <p14:tracePt t="27679" x="6167438" y="1844675"/>
          <p14:tracePt t="27687" x="6167438" y="1835150"/>
          <p14:tracePt t="27695" x="6167438" y="1827213"/>
          <p14:tracePt t="27703" x="6167438" y="1819275"/>
          <p14:tracePt t="27712" x="6176963" y="1809750"/>
          <p14:tracePt t="27720" x="6176963" y="1793875"/>
          <p14:tracePt t="27727" x="6176963" y="1776413"/>
          <p14:tracePt t="27736" x="6176963" y="1758950"/>
          <p14:tracePt t="27743" x="6184900" y="1725613"/>
          <p14:tracePt t="27752" x="6184900" y="1708150"/>
          <p14:tracePt t="27759" x="6184900" y="1700213"/>
          <p14:tracePt t="27767" x="6184900" y="1682750"/>
          <p14:tracePt t="27775" x="6184900" y="1674813"/>
          <p14:tracePt t="27783" x="6184900" y="1657350"/>
          <p14:tracePt t="27791" x="6184900" y="1649413"/>
          <p14:tracePt t="27800" x="6176963" y="1639888"/>
          <p14:tracePt t="27807" x="6167438" y="1631950"/>
          <p14:tracePt t="27816" x="6159500" y="1631950"/>
          <p14:tracePt t="27823" x="6134100" y="1614488"/>
          <p14:tracePt t="27832" x="6134100" y="1606550"/>
          <p14:tracePt t="27839" x="6116638" y="1606550"/>
          <p14:tracePt t="27848" x="6108700" y="1606550"/>
          <p14:tracePt t="27863" x="6100763" y="1606550"/>
          <p14:tracePt t="27871" x="6083300" y="1606550"/>
          <p14:tracePt t="27879" x="6075363" y="1606550"/>
          <p14:tracePt t="27887" x="6065838" y="1606550"/>
          <p14:tracePt t="27912" x="6049963" y="1606550"/>
          <p14:tracePt t="27920" x="6040438" y="1606550"/>
          <p14:tracePt t="27927" x="6032500" y="1606550"/>
          <p14:tracePt t="27936" x="6015038" y="1606550"/>
          <p14:tracePt t="27943" x="6007100" y="1606550"/>
          <p14:tracePt t="27952" x="5997575" y="1606550"/>
          <p14:tracePt t="27960" x="5964238" y="1614488"/>
          <p14:tracePt t="27968" x="5956300" y="1614488"/>
          <p14:tracePt t="27975" x="5930900" y="1614488"/>
          <p14:tracePt t="27984" x="5895975" y="1631950"/>
          <p14:tracePt t="27991" x="5845175" y="1665288"/>
          <p14:tracePt t="27999" x="5811838" y="1682750"/>
          <p14:tracePt t="28007" x="5776913" y="1716088"/>
          <p14:tracePt t="28016" x="5726113" y="1741488"/>
          <p14:tracePt t="28023" x="5675313" y="1766888"/>
          <p14:tracePt t="28033" x="5624513" y="1801813"/>
          <p14:tracePt t="28039" x="5591175" y="1819275"/>
          <p14:tracePt t="28049" x="5556250" y="1844675"/>
          <p14:tracePt t="28055" x="5530850" y="1860550"/>
          <p14:tracePt t="28064" x="5497513" y="1885950"/>
          <p14:tracePt t="28071" x="5480050" y="1903413"/>
          <p14:tracePt t="28079" x="5472113" y="1903413"/>
          <p14:tracePt t="28087" x="5446713" y="1911350"/>
          <p14:tracePt t="28095" x="5429250" y="1946275"/>
          <p14:tracePt t="28103" x="5421313" y="1963738"/>
          <p14:tracePt t="28111" x="5394325" y="1997075"/>
          <p14:tracePt t="28120" x="5386388" y="2022475"/>
          <p14:tracePt t="28127" x="5378450" y="2047875"/>
          <p14:tracePt t="28136" x="5353050" y="2090738"/>
          <p14:tracePt t="28143" x="5343525" y="2108200"/>
          <p14:tracePt t="28152" x="5335588" y="2141538"/>
          <p14:tracePt t="28159" x="5318125" y="2174875"/>
          <p14:tracePt t="28169" x="5310188" y="2184400"/>
          <p14:tracePt t="28175" x="5302250" y="2209800"/>
          <p14:tracePt t="28184" x="5302250" y="2227263"/>
          <p14:tracePt t="28191" x="5292725" y="2243138"/>
          <p14:tracePt t="28215" x="5292725" y="2252663"/>
          <p14:tracePt t="28223" x="5292725" y="2260600"/>
          <p14:tracePt t="28232" x="5292725" y="2268538"/>
          <p14:tracePt t="28239" x="5292725" y="2278063"/>
          <p14:tracePt t="28249" x="5292725" y="2286000"/>
          <p14:tracePt t="28255" x="5284788" y="2286000"/>
          <p14:tracePt t="28303" x="5284788" y="2303463"/>
          <p14:tracePt t="28320" x="5284788" y="2311400"/>
          <p14:tracePt t="28495" x="5284788" y="2319338"/>
          <p14:tracePt t="28503" x="5284788" y="2328863"/>
          <p14:tracePt t="28511" x="5284788" y="2336800"/>
          <p14:tracePt t="28527" x="5284788" y="2344738"/>
          <p14:tracePt t="28559" x="5276850" y="2354263"/>
          <p14:tracePt t="28568" x="5276850" y="2371725"/>
          <p14:tracePt t="28575" x="5276850" y="2379663"/>
          <p14:tracePt t="28583" x="5267325" y="2379663"/>
          <p14:tracePt t="28599" x="5267325" y="2397125"/>
          <p14:tracePt t="28703" x="5267325" y="2405063"/>
          <p14:tracePt t="29071" x="5267325" y="2430463"/>
          <p14:tracePt t="29079" x="5267325" y="2463800"/>
          <p14:tracePt t="29087" x="5318125" y="2516188"/>
          <p14:tracePt t="29095" x="5386388" y="2549525"/>
          <p14:tracePt t="29103" x="5480050" y="2608263"/>
          <p14:tracePt t="29112" x="5556250" y="2651125"/>
          <p14:tracePt t="29119" x="5632450" y="2693988"/>
          <p14:tracePt t="29127" x="5718175" y="2744788"/>
          <p14:tracePt t="29136" x="5794375" y="2770188"/>
          <p14:tracePt t="29143" x="5895975" y="2805113"/>
          <p14:tracePt t="29152" x="5972175" y="2838450"/>
          <p14:tracePt t="29159" x="6024563" y="2871788"/>
          <p14:tracePt t="29168" x="6049963" y="2881313"/>
          <p14:tracePt t="29175" x="6083300" y="2889250"/>
          <p14:tracePt t="29185" x="6091238" y="2906713"/>
          <p14:tracePt t="29191" x="6126163" y="2914650"/>
          <p14:tracePt t="29201" x="6176963" y="2949575"/>
          <p14:tracePt t="29207" x="6227763" y="2965450"/>
          <p14:tracePt t="29215" x="6278563" y="3000375"/>
          <p14:tracePt t="29223" x="6296025" y="3008313"/>
          <p14:tracePt t="29232" x="6321425" y="3008313"/>
          <p14:tracePt t="29239" x="6346825" y="3008313"/>
          <p14:tracePt t="29251" x="6364288" y="3016250"/>
          <p14:tracePt t="29255" x="6380163" y="3025775"/>
          <p14:tracePt t="29264" x="6397625" y="3033713"/>
          <p14:tracePt t="29271" x="6423025" y="3033713"/>
          <p14:tracePt t="29284" x="6430963" y="3033713"/>
          <p14:tracePt t="29287" x="6473825" y="3041650"/>
          <p14:tracePt t="29295" x="6508750" y="3041650"/>
          <p14:tracePt t="29303" x="6567488" y="3051175"/>
          <p14:tracePt t="29311" x="6610350" y="3051175"/>
          <p14:tracePt t="29319" x="6686550" y="3076575"/>
          <p14:tracePt t="29327" x="6711950" y="3076575"/>
          <p14:tracePt t="29336" x="6754813" y="3076575"/>
          <p14:tracePt t="29343" x="6788150" y="3076575"/>
          <p14:tracePt t="29352" x="6813550" y="3076575"/>
          <p14:tracePt t="29359" x="6823075" y="3076575"/>
          <p14:tracePt t="29368" x="6838950" y="3076575"/>
          <p14:tracePt t="29391" x="6848475" y="3076575"/>
          <p14:tracePt t="29463" x="6856413" y="3076575"/>
          <p14:tracePt t="29471" x="6873875" y="3076575"/>
          <p14:tracePt t="29487" x="6907213" y="3076575"/>
          <p14:tracePt t="29503" x="6924675" y="3076575"/>
          <p14:tracePt t="29511" x="6932613" y="3076575"/>
          <p14:tracePt t="29527" x="6942138" y="3076575"/>
          <p14:tracePt t="29536" x="6958013" y="3076575"/>
          <p14:tracePt t="29543" x="6975475" y="3076575"/>
          <p14:tracePt t="29552" x="6992938" y="3076575"/>
          <p14:tracePt t="29559" x="7008813" y="3076575"/>
          <p14:tracePt t="29568" x="7034213" y="3076575"/>
          <p14:tracePt t="29575" x="7069138" y="3076575"/>
          <p14:tracePt t="29584" x="7112000" y="3076575"/>
          <p14:tracePt t="29591" x="7145338" y="3076575"/>
          <p14:tracePt t="29599" x="7188200" y="3076575"/>
          <p14:tracePt t="29607" x="7213600" y="3076575"/>
          <p14:tracePt t="29615" x="7229475" y="3076575"/>
          <p14:tracePt t="29623" x="7256463" y="3076575"/>
          <p14:tracePt t="29632" x="7307263" y="3076575"/>
          <p14:tracePt t="29639" x="7340600" y="3076575"/>
          <p14:tracePt t="29648" x="7366000" y="3076575"/>
          <p14:tracePt t="29655" x="7391400" y="3076575"/>
          <p14:tracePt t="29665" x="7416800" y="3076575"/>
          <p14:tracePt t="29671" x="7451725" y="3076575"/>
          <p14:tracePt t="29687" x="7477125" y="3076575"/>
          <p14:tracePt t="29696" x="7493000" y="3067050"/>
          <p14:tracePt t="29703" x="7510463" y="3067050"/>
          <p14:tracePt t="29712" x="7545388" y="3059113"/>
          <p14:tracePt t="29719" x="7570788" y="3041650"/>
          <p14:tracePt t="29727" x="7586663" y="3041650"/>
          <p14:tracePt t="29735" x="7604125" y="3041650"/>
          <p14:tracePt t="29743" x="7621588" y="3033713"/>
          <p14:tracePt t="29752" x="7629525" y="3025775"/>
          <p14:tracePt t="29815" x="7629525" y="3016250"/>
          <p14:tracePt t="29823" x="7629525" y="3008313"/>
          <p14:tracePt t="29831" x="7629525" y="2990850"/>
          <p14:tracePt t="29839" x="7629525" y="2974975"/>
          <p14:tracePt t="29848" x="7629525" y="2957513"/>
          <p14:tracePt t="29855" x="7629525" y="2922588"/>
          <p14:tracePt t="29865" x="7604125" y="2881313"/>
          <p14:tracePt t="29871" x="7570788" y="2855913"/>
          <p14:tracePt t="29879" x="7527925" y="2830513"/>
          <p14:tracePt t="29887" x="7510463" y="2820988"/>
          <p14:tracePt t="29896" x="7485063" y="2813050"/>
          <p14:tracePt t="29903" x="7459663" y="2795588"/>
          <p14:tracePt t="29911" x="7442200" y="2795588"/>
          <p14:tracePt t="29919" x="7416800" y="2795588"/>
          <p14:tracePt t="29927" x="7373938" y="2787650"/>
          <p14:tracePt t="29935" x="7307263" y="2752725"/>
          <p14:tracePt t="29943" x="7264400" y="2744788"/>
          <p14:tracePt t="29952" x="7204075" y="2736850"/>
          <p14:tracePt t="29959" x="7127875" y="2701925"/>
          <p14:tracePt t="29968" x="7069138" y="2676525"/>
          <p14:tracePt t="29975" x="6942138" y="2668588"/>
          <p14:tracePt t="29984" x="6848475" y="2633663"/>
          <p14:tracePt t="29991" x="6770688" y="2625725"/>
          <p14:tracePt t="30001" x="6745288" y="2617788"/>
          <p14:tracePt t="30007" x="6711950" y="2617788"/>
          <p14:tracePt t="30015" x="6694488" y="2608263"/>
          <p14:tracePt t="30023" x="6678613" y="2600325"/>
          <p14:tracePt t="30031" x="6661150" y="2600325"/>
          <p14:tracePt t="30039" x="6643688" y="2600325"/>
          <p14:tracePt t="30048" x="6635750" y="2600325"/>
          <p14:tracePt t="30065" x="6626225" y="2600325"/>
          <p14:tracePt t="30143" x="6618288" y="2600325"/>
          <p14:tracePt t="30151" x="6610350" y="2600325"/>
          <p14:tracePt t="30159" x="6592888" y="2600325"/>
          <p14:tracePt t="30168" x="6584950" y="2600325"/>
          <p14:tracePt t="30175" x="6575425" y="2600325"/>
          <p14:tracePt t="30184" x="6567488" y="2600325"/>
          <p14:tracePt t="30199" x="6559550" y="2608263"/>
          <p14:tracePt t="30207" x="6542088" y="2608263"/>
          <p14:tracePt t="30223" x="6534150" y="2617788"/>
          <p14:tracePt t="30255" x="6516688" y="2617788"/>
          <p14:tracePt t="30271" x="6508750" y="2617788"/>
          <p14:tracePt t="30287" x="6499225" y="2625725"/>
          <p14:tracePt t="30295" x="6491288" y="2633663"/>
          <p14:tracePt t="30303" x="6483350" y="2643188"/>
          <p14:tracePt t="30311" x="6473825" y="2643188"/>
          <p14:tracePt t="30319" x="6465888" y="2643188"/>
          <p14:tracePt t="30327" x="6448425" y="2660650"/>
          <p14:tracePt t="30335" x="6440488" y="2660650"/>
          <p14:tracePt t="30343" x="6423025" y="2668588"/>
          <p14:tracePt t="30352" x="6405563" y="2676525"/>
          <p14:tracePt t="30359" x="6397625" y="2676525"/>
          <p14:tracePt t="30368" x="6380163" y="2676525"/>
          <p14:tracePt t="30375" x="6372225" y="2676525"/>
          <p14:tracePt t="30384" x="6354763" y="2693988"/>
          <p14:tracePt t="30407" x="6354763" y="2701925"/>
          <p14:tracePt t="30416" x="6346825" y="2701925"/>
          <p14:tracePt t="30432" x="6338888" y="2711450"/>
          <p14:tracePt t="30439" x="6338888" y="2719388"/>
          <p14:tracePt t="30448" x="6329363" y="2727325"/>
          <p14:tracePt t="30464" x="6311900" y="2744788"/>
          <p14:tracePt t="30471" x="6303963" y="2762250"/>
          <p14:tracePt t="30482" x="6296025" y="2770188"/>
          <p14:tracePt t="30496" x="6296025" y="2795588"/>
          <p14:tracePt t="30503" x="6278563" y="2820988"/>
          <p14:tracePt t="30527" x="6278563" y="2838450"/>
          <p14:tracePt t="30535" x="6270625" y="2846388"/>
          <p14:tracePt t="30551" x="6261100" y="2846388"/>
          <p14:tracePt t="30559" x="6261100" y="2855913"/>
          <p14:tracePt t="30575" x="6261100" y="2863850"/>
          <p14:tracePt t="30600" x="6253163" y="2863850"/>
          <p14:tracePt t="30615" x="6245225" y="2871788"/>
          <p14:tracePt t="30631" x="6235700" y="2871788"/>
          <p14:tracePt t="30639" x="6210300" y="2871788"/>
          <p14:tracePt t="30647" x="6176963" y="2871788"/>
          <p14:tracePt t="30656" x="6142038" y="2871788"/>
          <p14:tracePt t="30664" x="6083300" y="2871788"/>
          <p14:tracePt t="30671" x="6024563" y="2871788"/>
          <p14:tracePt t="30681" x="5895975" y="2855913"/>
          <p14:tracePt t="30687" x="5819775" y="2838450"/>
          <p14:tracePt t="30698" x="5700713" y="2787650"/>
          <p14:tracePt t="30703" x="5591175" y="2744788"/>
          <p14:tracePt t="30712" x="5454650" y="2693988"/>
          <p14:tracePt t="30719" x="5353050" y="2651125"/>
          <p14:tracePt t="30727" x="5259388" y="2600325"/>
          <p14:tracePt t="30735" x="5157788" y="2557463"/>
          <p14:tracePt t="30743" x="5114925" y="2549525"/>
          <p14:tracePt t="30751" x="5038725" y="2506663"/>
          <p14:tracePt t="30759" x="5013325" y="2498725"/>
          <p14:tracePt t="30768" x="4970463" y="2481263"/>
          <p14:tracePt t="30775" x="4953000" y="2473325"/>
          <p14:tracePt t="30784" x="4919663" y="2455863"/>
          <p14:tracePt t="30791" x="4902200" y="2455863"/>
          <p14:tracePt t="30800" x="4902200" y="2447925"/>
          <p14:tracePt t="30807" x="4884738" y="2438400"/>
          <p14:tracePt t="30816" x="4876800" y="2430463"/>
          <p14:tracePt t="30823" x="4868863" y="2422525"/>
          <p14:tracePt t="30839" x="4859338" y="2413000"/>
          <p14:tracePt t="30848" x="4843463" y="2405063"/>
          <p14:tracePt t="30855" x="4833938" y="2387600"/>
          <p14:tracePt t="30865" x="4818063" y="2371725"/>
          <p14:tracePt t="30871" x="4808538" y="2362200"/>
          <p14:tracePt t="30880" x="4783138" y="2336800"/>
          <p14:tracePt t="30887" x="4757738" y="2311400"/>
          <p14:tracePt t="30896" x="4732338" y="2286000"/>
          <p14:tracePt t="30903" x="4699000" y="2260600"/>
          <p14:tracePt t="30911" x="4673600" y="2235200"/>
          <p14:tracePt t="30919" x="4638675" y="2217738"/>
          <p14:tracePt t="30927" x="4613275" y="2200275"/>
          <p14:tracePt t="30935" x="4605338" y="2192338"/>
          <p14:tracePt t="30943" x="4605338" y="2184400"/>
          <p14:tracePt t="31111" x="4595813" y="2184400"/>
          <p14:tracePt t="31191" x="4587875" y="2200275"/>
          <p14:tracePt t="31200" x="4587875" y="2235200"/>
          <p14:tracePt t="31207" x="4587875" y="2286000"/>
          <p14:tracePt t="31216" x="4587875" y="2328863"/>
          <p14:tracePt t="31223" x="4605338" y="2447925"/>
          <p14:tracePt t="31232" x="4646613" y="2506663"/>
          <p14:tracePt t="31239" x="4706938" y="2608263"/>
          <p14:tracePt t="31248" x="4765675" y="2701925"/>
          <p14:tracePt t="31255" x="4833938" y="2795588"/>
          <p14:tracePt t="31264" x="4902200" y="2871788"/>
          <p14:tracePt t="31271" x="5003800" y="2957513"/>
          <p14:tracePt t="31281" x="5122863" y="3025775"/>
          <p14:tracePt t="31287" x="5241925" y="3101975"/>
          <p14:tracePt t="31295" x="5368925" y="3144838"/>
          <p14:tracePt t="31303" x="5505450" y="3195638"/>
          <p14:tracePt t="31311" x="5616575" y="3221038"/>
          <p14:tracePt t="31321" x="5708650" y="3254375"/>
          <p14:tracePt t="31327" x="5794375" y="3263900"/>
          <p14:tracePt t="31335" x="5853113" y="3271838"/>
          <p14:tracePt t="31343" x="5880100" y="3271838"/>
          <p14:tracePt t="31351" x="5888038" y="3271838"/>
          <p14:tracePt t="31359" x="5895975" y="3271838"/>
          <p14:tracePt t="31384" x="5905500" y="3279775"/>
          <p14:tracePt t="31639" x="5913438" y="3271838"/>
          <p14:tracePt t="31647" x="5930900" y="3254375"/>
          <p14:tracePt t="31943" x="5930900" y="3228975"/>
          <p14:tracePt t="31951" x="5921375" y="3211513"/>
          <p14:tracePt t="31959" x="5895975" y="3186113"/>
          <p14:tracePt t="31968" x="5870575" y="3160713"/>
          <p14:tracePt t="31975" x="5862638" y="3135313"/>
          <p14:tracePt t="31984" x="5862638" y="3101975"/>
          <p14:tracePt t="31991" x="5837238" y="3059113"/>
          <p14:tracePt t="32000" x="5827713" y="3000375"/>
          <p14:tracePt t="32007" x="5827713" y="2940050"/>
          <p14:tracePt t="32016" x="5827713" y="2871788"/>
          <p14:tracePt t="32023" x="5811838" y="2795588"/>
          <p14:tracePt t="32033" x="5751513" y="2676525"/>
          <p14:tracePt t="32039" x="5708650" y="2617788"/>
          <p14:tracePt t="32047" x="5667375" y="2566988"/>
          <p14:tracePt t="32055" x="5649913" y="2524125"/>
          <p14:tracePt t="32064" x="5624513" y="2516188"/>
          <p14:tracePt t="32103" x="5624513" y="2498725"/>
          <p14:tracePt t="32111" x="5616575" y="2498725"/>
          <p14:tracePt t="32199" x="5599113" y="2516188"/>
          <p14:tracePt t="32207" x="5581650" y="2541588"/>
          <p14:tracePt t="32216" x="5548313" y="2600325"/>
          <p14:tracePt t="32223" x="5538788" y="2633663"/>
          <p14:tracePt t="32232" x="5530850" y="2676525"/>
          <p14:tracePt t="32240" x="5497513" y="2727325"/>
          <p14:tracePt t="32247" x="5487988" y="2770188"/>
          <p14:tracePt t="32255" x="5480050" y="2820988"/>
          <p14:tracePt t="32264" x="5462588" y="2863850"/>
          <p14:tracePt t="32271" x="5437188" y="2914650"/>
          <p14:tracePt t="32281" x="5429250" y="2949575"/>
          <p14:tracePt t="32287" x="5403850" y="2982913"/>
          <p14:tracePt t="32296" x="5386388" y="3016250"/>
          <p14:tracePt t="32303" x="5368925" y="3033713"/>
          <p14:tracePt t="32313" x="5360988" y="3051175"/>
          <p14:tracePt t="32327" x="5353050" y="3059113"/>
          <p14:tracePt t="32447" x="5378450" y="3033713"/>
          <p14:tracePt t="32455" x="5411788" y="3016250"/>
          <p14:tracePt t="32463" x="5462588" y="2965450"/>
          <p14:tracePt t="32471" x="5538788" y="2897188"/>
          <p14:tracePt t="32482" x="5607050" y="2830513"/>
          <p14:tracePt t="32487" x="5700713" y="2744788"/>
          <p14:tracePt t="32496" x="5751513" y="2693988"/>
          <p14:tracePt t="32503" x="5819775" y="2633663"/>
          <p14:tracePt t="32512" x="5888038" y="2566988"/>
          <p14:tracePt t="32519" x="5938838" y="2489200"/>
          <p14:tracePt t="32527" x="5981700" y="2438400"/>
          <p14:tracePt t="32535" x="6024563" y="2354263"/>
          <p14:tracePt t="32543" x="6065838" y="2268538"/>
          <p14:tracePt t="32551" x="6083300" y="2209800"/>
          <p14:tracePt t="32559" x="6091238" y="2159000"/>
          <p14:tracePt t="32567" x="6091238" y="2108200"/>
          <p14:tracePt t="32575" x="6091238" y="2055813"/>
          <p14:tracePt t="32585" x="6091238" y="2005013"/>
          <p14:tracePt t="32591" x="6091238" y="1963738"/>
          <p14:tracePt t="32600" x="6065838" y="1911350"/>
          <p14:tracePt t="32607" x="6057900" y="1878013"/>
          <p14:tracePt t="32616" x="6049963" y="1827213"/>
          <p14:tracePt t="32623" x="6032500" y="1793875"/>
          <p14:tracePt t="32633" x="6024563" y="1758950"/>
          <p14:tracePt t="32655" x="6024563" y="1751013"/>
          <p14:tracePt t="32664" x="6024563" y="1741488"/>
          <p14:tracePt t="32687" x="6024563" y="1733550"/>
          <p14:tracePt t="32696" x="6024563" y="1725613"/>
          <p14:tracePt t="32703" x="6015038" y="1716088"/>
          <p14:tracePt t="32713" x="6015038" y="1700213"/>
          <p14:tracePt t="32719" x="6015038" y="1690688"/>
          <p14:tracePt t="32727" x="6015038" y="1682750"/>
          <p14:tracePt t="32735" x="6015038" y="1674813"/>
          <p14:tracePt t="32807" x="6015038" y="1665288"/>
          <p14:tracePt t="32816" x="6015038" y="1657350"/>
          <p14:tracePt t="32823" x="6015038" y="1639888"/>
          <p14:tracePt t="32832" x="6015038" y="1631950"/>
          <p14:tracePt t="32847" x="6015038" y="1606550"/>
          <p14:tracePt t="32863" x="6015038" y="1597025"/>
          <p14:tracePt t="32871" x="6015038" y="1581150"/>
          <p14:tracePt t="32880" x="6015038" y="1571625"/>
          <p14:tracePt t="32887" x="6015038" y="1563688"/>
          <p14:tracePt t="32896" x="6015038" y="1555750"/>
          <p14:tracePt t="32975" x="6015038" y="1546225"/>
          <p14:tracePt t="32983" x="6015038" y="1538288"/>
          <p14:tracePt t="33007" x="6015038" y="1530350"/>
          <p14:tracePt t="33047" x="6015038" y="1520825"/>
          <p14:tracePt t="33055" x="6015038" y="1512888"/>
          <p14:tracePt t="33064" x="6007100" y="1512888"/>
          <p14:tracePt t="33071" x="5997575" y="1512888"/>
          <p14:tracePt t="33080" x="5989638" y="1504950"/>
          <p14:tracePt t="33087" x="5972175" y="1504950"/>
          <p14:tracePt t="33096" x="5946775" y="1504950"/>
          <p14:tracePt t="33103" x="5930900" y="1495425"/>
          <p14:tracePt t="33112" x="5913438" y="1495425"/>
          <p14:tracePt t="33119" x="5880100" y="1495425"/>
          <p14:tracePt t="33127" x="5862638" y="1495425"/>
          <p14:tracePt t="33135" x="5837238" y="1495425"/>
          <p14:tracePt t="33143" x="5811838" y="1495425"/>
          <p14:tracePt t="33151" x="5768975" y="1495425"/>
          <p14:tracePt t="33159" x="5761038" y="1495425"/>
          <p14:tracePt t="33167" x="5726113" y="1495425"/>
          <p14:tracePt t="33175" x="5700713" y="1504950"/>
          <p14:tracePt t="33183" x="5675313" y="1512888"/>
          <p14:tracePt t="33191" x="5641975" y="1530350"/>
          <p14:tracePt t="33200" x="5624513" y="1546225"/>
          <p14:tracePt t="33207" x="5616575" y="1546225"/>
          <p14:tracePt t="33217" x="5599113" y="1563688"/>
          <p14:tracePt t="33223" x="5581650" y="1581150"/>
          <p14:tracePt t="33232" x="5573713" y="1597025"/>
          <p14:tracePt t="33250" x="5565775" y="1614488"/>
          <p14:tracePt t="33255" x="5548313" y="1631950"/>
          <p14:tracePt t="33263" x="5522913" y="1649413"/>
          <p14:tracePt t="33271" x="5522913" y="1657350"/>
          <p14:tracePt t="33281" x="5497513" y="1682750"/>
          <p14:tracePt t="33287" x="5487988" y="1690688"/>
          <p14:tracePt t="33296" x="5480050" y="1716088"/>
          <p14:tracePt t="33303" x="5462588" y="1733550"/>
          <p14:tracePt t="33312" x="5446713" y="1766888"/>
          <p14:tracePt t="33319" x="5446713" y="1776413"/>
          <p14:tracePt t="33327" x="5421313" y="1827213"/>
          <p14:tracePt t="33335" x="5411788" y="1860550"/>
          <p14:tracePt t="33344" x="5403850" y="1895475"/>
          <p14:tracePt t="33351" x="5394325" y="1911350"/>
          <p14:tracePt t="33359" x="5368925" y="1946275"/>
          <p14:tracePt t="33367" x="5360988" y="1979613"/>
          <p14:tracePt t="33375" x="5353050" y="2005013"/>
          <p14:tracePt t="33383" x="5335588" y="2030413"/>
          <p14:tracePt t="33391" x="5327650" y="2047875"/>
          <p14:tracePt t="33400" x="5318125" y="2055813"/>
          <p14:tracePt t="33407" x="5302250" y="2090738"/>
          <p14:tracePt t="33416" x="5284788" y="2116138"/>
          <p14:tracePt t="33423" x="5267325" y="2141538"/>
          <p14:tracePt t="33432" x="5249863" y="2166938"/>
          <p14:tracePt t="33448" x="5233988" y="2184400"/>
          <p14:tracePt t="33455" x="5208588" y="2209800"/>
          <p14:tracePt t="33463" x="5191125" y="2227263"/>
          <p14:tracePt t="33481" x="5157788" y="2235200"/>
          <p14:tracePt t="33487" x="5148263" y="2235200"/>
          <p14:tracePt t="33496" x="5140325" y="2243138"/>
          <p14:tracePt t="33503" x="5114925" y="2252663"/>
          <p14:tracePt t="33513" x="5089525" y="2260600"/>
          <p14:tracePt t="33519" x="5080000" y="2260600"/>
          <p14:tracePt t="33527" x="5064125" y="2268538"/>
          <p14:tracePt t="33535" x="5029200" y="2286000"/>
          <p14:tracePt t="33543" x="5021263" y="2286000"/>
          <p14:tracePt t="33551" x="4995863" y="2303463"/>
          <p14:tracePt t="33559" x="4962525" y="2311400"/>
          <p14:tracePt t="33567" x="4945063" y="2319338"/>
          <p14:tracePt t="33575" x="4910138" y="2328863"/>
          <p14:tracePt t="33584" x="4876800" y="2344738"/>
          <p14:tracePt t="33591" x="4851400" y="2354263"/>
          <p14:tracePt t="33600" x="4843463" y="2371725"/>
          <p14:tracePt t="33609" x="4826000" y="2379663"/>
          <p14:tracePt t="33616" x="4791075" y="2387600"/>
          <p14:tracePt t="33625" x="4765675" y="2413000"/>
          <p14:tracePt t="33632" x="4749800" y="2430463"/>
          <p14:tracePt t="33639" x="4732338" y="2447925"/>
          <p14:tracePt t="33649" x="4724400" y="2473325"/>
          <p14:tracePt t="33658" x="4706938" y="2498725"/>
          <p14:tracePt t="33663" x="4699000" y="2524125"/>
          <p14:tracePt t="33671" x="4681538" y="2557463"/>
          <p14:tracePt t="33680" x="4673600" y="2566988"/>
          <p14:tracePt t="33687" x="4673600" y="2600325"/>
          <p14:tracePt t="33695" x="4664075" y="2617788"/>
          <p14:tracePt t="33703" x="4664075" y="2651125"/>
          <p14:tracePt t="33712" x="4664075" y="2676525"/>
          <p14:tracePt t="33719" x="4656138" y="2727325"/>
          <p14:tracePt t="33727" x="4656138" y="2752725"/>
          <p14:tracePt t="33735" x="4656138" y="2778125"/>
          <p14:tracePt t="33743" x="4656138" y="2813050"/>
          <p14:tracePt t="33751" x="4656138" y="2838450"/>
          <p14:tracePt t="33759" x="4656138" y="2881313"/>
          <p14:tracePt t="33767" x="4656138" y="2932113"/>
          <p14:tracePt t="33775" x="4656138" y="2982913"/>
          <p14:tracePt t="33783" x="4656138" y="3016250"/>
          <p14:tracePt t="33791" x="4656138" y="3051175"/>
          <p14:tracePt t="33800" x="4656138" y="3059113"/>
          <p14:tracePt t="33807" x="4656138" y="3094038"/>
          <p14:tracePt t="33816" x="4656138" y="3109913"/>
          <p14:tracePt t="33823" x="4656138" y="3135313"/>
          <p14:tracePt t="33832" x="4664075" y="3144838"/>
          <p14:tracePt t="33840" x="4681538" y="3170238"/>
          <p14:tracePt t="33847" x="4681538" y="3186113"/>
          <p14:tracePt t="33855" x="4689475" y="3228975"/>
          <p14:tracePt t="33863" x="4699000" y="3263900"/>
          <p14:tracePt t="33871" x="4724400" y="3305175"/>
          <p14:tracePt t="33879" x="4740275" y="3348038"/>
          <p14:tracePt t="33887" x="4740275" y="3355975"/>
          <p14:tracePt t="33896" x="4757738" y="3382963"/>
          <p14:tracePt t="33903" x="4765675" y="3398838"/>
          <p14:tracePt t="33913" x="4775200" y="3408363"/>
          <p14:tracePt t="33919" x="4775200" y="3416300"/>
          <p14:tracePt t="33927" x="4775200" y="3424238"/>
          <p14:tracePt t="33943" x="4775200" y="3433763"/>
          <p14:tracePt t="33951" x="4791075" y="3449638"/>
          <p14:tracePt t="33967" x="4800600" y="3459163"/>
          <p14:tracePt t="33983" x="4808538" y="3467100"/>
          <p14:tracePt t="33991" x="4808538" y="3475038"/>
          <p14:tracePt t="34009" x="4818063" y="3484563"/>
          <p14:tracePt t="34032" x="4826000" y="3484563"/>
          <p14:tracePt t="34039" x="4843463" y="3484563"/>
          <p14:tracePt t="34047" x="4868863" y="3492500"/>
          <p14:tracePt t="34055" x="4876800" y="3492500"/>
          <p14:tracePt t="34065" x="4902200" y="3492500"/>
          <p14:tracePt t="34071" x="4910138" y="3492500"/>
          <p14:tracePt t="34080" x="4927600" y="3492500"/>
          <p14:tracePt t="34087" x="4945063" y="3492500"/>
          <p14:tracePt t="34095" x="4953000" y="3492500"/>
          <p14:tracePt t="34103" x="4970463" y="3492500"/>
          <p14:tracePt t="34113" x="4987925" y="3484563"/>
          <p14:tracePt t="34119" x="5013325" y="3459163"/>
          <p14:tracePt t="34128" x="5021263" y="3441700"/>
          <p14:tracePt t="34135" x="5046663" y="3408363"/>
          <p14:tracePt t="34144" x="5064125" y="3382963"/>
          <p14:tracePt t="34151" x="5089525" y="3348038"/>
          <p14:tracePt t="34159" x="5106988" y="3322638"/>
          <p14:tracePt t="34167" x="5132388" y="3305175"/>
          <p14:tracePt t="34175" x="5148263" y="3279775"/>
          <p14:tracePt t="34183" x="5173663" y="3254375"/>
          <p14:tracePt t="34191" x="5183188" y="3238500"/>
          <p14:tracePt t="34200" x="5191125" y="3203575"/>
          <p14:tracePt t="34207" x="5199063" y="3195638"/>
          <p14:tracePt t="34217" x="5216525" y="3160713"/>
          <p14:tracePt t="34223" x="5224463" y="3109913"/>
          <p14:tracePt t="34232" x="5224463" y="3094038"/>
          <p14:tracePt t="34239" x="5224463" y="3067050"/>
          <p14:tracePt t="34248" x="5233988" y="3025775"/>
          <p14:tracePt t="34255" x="5233988" y="2982913"/>
          <p14:tracePt t="34264" x="5249863" y="2940050"/>
          <p14:tracePt t="34271" x="5249863" y="2897188"/>
          <p14:tracePt t="34279" x="5259388" y="2881313"/>
          <p14:tracePt t="34287" x="5267325" y="2846388"/>
          <p14:tracePt t="34295" x="5267325" y="2820988"/>
          <p14:tracePt t="34303" x="5267325" y="2795588"/>
          <p14:tracePt t="34313" x="5284788" y="2770188"/>
          <p14:tracePt t="34319" x="5292725" y="2762250"/>
          <p14:tracePt t="34328" x="5302250" y="2744788"/>
          <p14:tracePt t="34335" x="5310188" y="2711450"/>
          <p14:tracePt t="34343" x="5327650" y="2693988"/>
          <p14:tracePt t="34351" x="5353050" y="2676525"/>
          <p14:tracePt t="34359" x="5360988" y="2660650"/>
          <p14:tracePt t="34367" x="5378450" y="2643188"/>
          <p14:tracePt t="34375" x="5386388" y="2633663"/>
          <p14:tracePt t="34383" x="5403850" y="2617788"/>
          <p14:tracePt t="34391" x="5421313" y="2600325"/>
          <p14:tracePt t="34400" x="5437188" y="2582863"/>
          <p14:tracePt t="34407" x="5472113" y="2557463"/>
          <p14:tracePt t="34416" x="5497513" y="2541588"/>
          <p14:tracePt t="34423" x="5530850" y="2516188"/>
          <p14:tracePt t="34432" x="5556250" y="2498725"/>
          <p14:tracePt t="34439" x="5591175" y="2481263"/>
          <p14:tracePt t="34449" x="5624513" y="2455863"/>
          <p14:tracePt t="34455" x="5657850" y="2447925"/>
          <p14:tracePt t="34466" x="5692775" y="2422525"/>
          <p14:tracePt t="34480" x="5726113" y="2413000"/>
          <p14:tracePt t="34487" x="5735638" y="2405063"/>
          <p14:tracePt t="34496" x="5743575" y="2397125"/>
          <p14:tracePt t="34503" x="5751513" y="2397125"/>
          <p14:tracePt t="34511" x="5761038" y="2387600"/>
          <p14:tracePt t="34519" x="5768975" y="2371725"/>
          <p14:tracePt t="34528" x="5776913" y="2371725"/>
          <p14:tracePt t="34535" x="5786438" y="2354263"/>
          <p14:tracePt t="34544" x="5802313" y="2328863"/>
          <p14:tracePt t="34551" x="5819775" y="2311400"/>
          <p14:tracePt t="34559" x="5853113" y="2278063"/>
          <p14:tracePt t="34567" x="5880100" y="2252663"/>
          <p14:tracePt t="34575" x="5895975" y="2243138"/>
          <p14:tracePt t="34583" x="5921375" y="2217738"/>
          <p14:tracePt t="34591" x="5938838" y="2200275"/>
          <p14:tracePt t="34599" x="5964238" y="2174875"/>
          <p14:tracePt t="34609" x="5972175" y="2159000"/>
          <p14:tracePt t="34615" x="5997575" y="2133600"/>
          <p14:tracePt t="34623" x="6015038" y="2124075"/>
          <p14:tracePt t="34631" x="6024563" y="2116138"/>
          <p14:tracePt t="34639" x="6032500" y="2098675"/>
          <p14:tracePt t="34647" x="6057900" y="2073275"/>
          <p14:tracePt t="34655" x="6065838" y="2073275"/>
          <p14:tracePt t="34665" x="6075363" y="2065338"/>
          <p14:tracePt t="34671" x="6083300" y="2047875"/>
          <p14:tracePt t="34687" x="6108700" y="2022475"/>
          <p14:tracePt t="34696" x="6116638" y="2005013"/>
          <p14:tracePt t="34703" x="6126163" y="1989138"/>
          <p14:tracePt t="34712" x="6126163" y="1979613"/>
          <p14:tracePt t="34719" x="6142038" y="1954213"/>
          <p14:tracePt t="34728" x="6151563" y="1938338"/>
          <p14:tracePt t="34735" x="6159500" y="1920875"/>
          <p14:tracePt t="34743" x="6159500" y="1895475"/>
          <p14:tracePt t="34751" x="6176963" y="1885950"/>
          <p14:tracePt t="34759" x="6184900" y="1860550"/>
          <p14:tracePt t="34767" x="6194425" y="1844675"/>
          <p14:tracePt t="34775" x="6194425" y="1819275"/>
          <p14:tracePt t="34783" x="6202363" y="1809750"/>
          <p14:tracePt t="34791" x="6210300" y="1784350"/>
          <p14:tracePt t="34799" x="6219825" y="1758950"/>
          <p14:tracePt t="34807" x="6219825" y="1751013"/>
          <p14:tracePt t="34816" x="6219825" y="1716088"/>
          <p14:tracePt t="34823" x="6219825" y="1700213"/>
          <p14:tracePt t="34832" x="6219825" y="1674813"/>
          <p14:tracePt t="34841" x="6219825" y="1657350"/>
          <p14:tracePt t="34848" x="6219825" y="1631950"/>
          <p14:tracePt t="34855" x="6219825" y="1614488"/>
          <p14:tracePt t="34863" x="6219825" y="1589088"/>
          <p14:tracePt t="34871" x="6219825" y="1571625"/>
          <p14:tracePt t="34879" x="6210300" y="1555750"/>
          <p14:tracePt t="34896" x="6202363" y="1538288"/>
          <p14:tracePt t="34903" x="6194425" y="1520825"/>
          <p14:tracePt t="34912" x="6194425" y="1512888"/>
          <p14:tracePt t="34929" x="6184900" y="1512888"/>
          <p14:tracePt t="34935" x="6176963" y="1504950"/>
          <p14:tracePt t="34943" x="6176963" y="1495425"/>
          <p14:tracePt t="34951" x="6159500" y="1495425"/>
          <p14:tracePt t="34959" x="6151563" y="1487488"/>
          <p14:tracePt t="34967" x="6142038" y="1477963"/>
          <p14:tracePt t="34975" x="6126163" y="1477963"/>
          <p14:tracePt t="34983" x="6108700" y="1470025"/>
          <p14:tracePt t="34991" x="6100763" y="1462088"/>
          <p14:tracePt t="35000" x="6075363" y="1452563"/>
          <p14:tracePt t="35007" x="6049963" y="1452563"/>
          <p14:tracePt t="35016" x="6040438" y="1452563"/>
          <p14:tracePt t="35023" x="6015038" y="1452563"/>
          <p14:tracePt t="35033" x="5997575" y="1452563"/>
          <p14:tracePt t="35039" x="5972175" y="1452563"/>
          <p14:tracePt t="35048" x="5938838" y="1452563"/>
          <p14:tracePt t="35055" x="5905500" y="1452563"/>
          <p14:tracePt t="35064" x="5862638" y="1452563"/>
          <p14:tracePt t="35071" x="5819775" y="1452563"/>
          <p14:tracePt t="35079" x="5761038" y="1452563"/>
          <p14:tracePt t="35087" x="5718175" y="1452563"/>
          <p14:tracePt t="35096" x="5632450" y="1462088"/>
          <p14:tracePt t="35103" x="5581650" y="1470025"/>
          <p14:tracePt t="35112" x="5513388" y="1477963"/>
          <p14:tracePt t="35119" x="5446713" y="1512888"/>
          <p14:tracePt t="35128" x="5386388" y="1538288"/>
          <p14:tracePt t="35135" x="5327650" y="1571625"/>
          <p14:tracePt t="35145" x="5249863" y="1581150"/>
          <p14:tracePt t="35151" x="5208588" y="1589088"/>
          <p14:tracePt t="35159" x="5191125" y="1606550"/>
          <p14:tracePt t="35167" x="5157788" y="1622425"/>
          <p14:tracePt t="35175" x="5122863" y="1631950"/>
          <p14:tracePt t="35183" x="5097463" y="1649413"/>
          <p14:tracePt t="35191" x="5080000" y="1665288"/>
          <p14:tracePt t="35199" x="5064125" y="1690688"/>
          <p14:tracePt t="35207" x="5046663" y="1700213"/>
          <p14:tracePt t="35217" x="5038725" y="1716088"/>
          <p14:tracePt t="35223" x="5021263" y="1733550"/>
          <p14:tracePt t="35232" x="5003800" y="1758950"/>
          <p14:tracePt t="35239" x="4995863" y="1776413"/>
          <p14:tracePt t="35248" x="4987925" y="1809750"/>
          <p14:tracePt t="35255" x="4987925" y="1844675"/>
          <p14:tracePt t="35265" x="4962525" y="1878013"/>
          <p14:tracePt t="35271" x="4953000" y="1911350"/>
          <p14:tracePt t="35281" x="4945063" y="1971675"/>
          <p14:tracePt t="35287" x="4935538" y="2005013"/>
          <p14:tracePt t="35296" x="4919663" y="2055813"/>
          <p14:tracePt t="35303" x="4910138" y="2116138"/>
          <p14:tracePt t="35312" x="4910138" y="2159000"/>
          <p14:tracePt t="35319" x="4910138" y="2200275"/>
          <p14:tracePt t="35328" x="4910138" y="2268538"/>
          <p14:tracePt t="35335" x="4910138" y="2328863"/>
          <p14:tracePt t="35344" x="4910138" y="2438400"/>
          <p14:tracePt t="35351" x="4910138" y="2516188"/>
          <p14:tracePt t="35359" x="4910138" y="2574925"/>
          <p14:tracePt t="35367" x="4919663" y="2617788"/>
          <p14:tracePt t="35375" x="4919663" y="2676525"/>
          <p14:tracePt t="35383" x="4927600" y="2727325"/>
          <p14:tracePt t="35391" x="4935538" y="2770188"/>
          <p14:tracePt t="35399" x="4962525" y="2820988"/>
          <p14:tracePt t="35407" x="4970463" y="2846388"/>
          <p14:tracePt t="35416" x="4970463" y="2871788"/>
          <p14:tracePt t="35423" x="4978400" y="2906713"/>
          <p14:tracePt t="35432" x="4978400" y="2914650"/>
          <p14:tracePt t="35439" x="4978400" y="2922588"/>
          <p14:tracePt t="35448" x="4978400" y="2932113"/>
          <p14:tracePt t="35455" x="4978400" y="2940050"/>
          <p14:tracePt t="35464" x="4978400" y="2949575"/>
          <p14:tracePt t="35481" x="4978400" y="2965450"/>
          <p14:tracePt t="35487" x="4978400" y="2974975"/>
          <p14:tracePt t="35496" x="4978400" y="2982913"/>
          <p14:tracePt t="35503" x="4978400" y="2990850"/>
          <p14:tracePt t="35519" x="4978400" y="3008313"/>
          <p14:tracePt t="35528" x="4970463" y="3025775"/>
          <p14:tracePt t="35535" x="4962525" y="3025775"/>
          <p14:tracePt t="35544" x="4953000" y="3033713"/>
          <p14:tracePt t="35551" x="4935538" y="3059113"/>
          <p14:tracePt t="35559" x="4919663" y="3059113"/>
          <p14:tracePt t="35567" x="4894263" y="3067050"/>
          <p14:tracePt t="35575" x="4876800" y="3094038"/>
          <p14:tracePt t="35583" x="4859338" y="3101975"/>
          <p14:tracePt t="35591" x="4826000" y="3127375"/>
          <p14:tracePt t="35599" x="4808538" y="3135313"/>
          <p14:tracePt t="35607" x="4791075" y="3144838"/>
          <p14:tracePt t="35616" x="4783138" y="3152775"/>
          <p14:tracePt t="35655" x="4775200" y="3152775"/>
          <p14:tracePt t="35664" x="4765675" y="3160713"/>
          <p14:tracePt t="35671" x="4765675" y="3170238"/>
          <p14:tracePt t="35680" x="4765675" y="3178175"/>
          <p14:tracePt t="35687" x="4765675" y="3203575"/>
          <p14:tracePt t="35695" x="4765675" y="3228975"/>
          <p14:tracePt t="35703" x="4765675" y="3246438"/>
          <p14:tracePt t="35735" x="4765675" y="3254375"/>
          <p14:tracePt t="35879" x="4775200" y="3254375"/>
          <p14:tracePt t="35887" x="4818063" y="3211513"/>
          <p14:tracePt t="35895" x="4935538" y="3160713"/>
          <p14:tracePt t="35903" x="5199063" y="3033713"/>
          <p14:tracePt t="35912" x="5378450" y="2965450"/>
          <p14:tracePt t="35919" x="5513388" y="2906713"/>
          <p14:tracePt t="35928" x="5683250" y="2820988"/>
          <p14:tracePt t="35935" x="5870575" y="2752725"/>
          <p14:tracePt t="35944" x="6151563" y="2686050"/>
          <p14:tracePt t="35951" x="6430963" y="2633663"/>
          <p14:tracePt t="35960" x="6737350" y="2582863"/>
          <p14:tracePt t="35967" x="6983413" y="2557463"/>
          <p14:tracePt t="35975" x="7127875" y="2524125"/>
          <p14:tracePt t="35983" x="7256463" y="2498725"/>
          <p14:tracePt t="35991" x="7340600" y="2473325"/>
          <p14:tracePt t="35999" x="7416800" y="2463800"/>
          <p14:tracePt t="36007" x="7477125" y="2455863"/>
          <p14:tracePt t="36016" x="7502525" y="2447925"/>
          <p14:tracePt t="36023" x="7518400" y="2447925"/>
          <p14:tracePt t="36032" x="7527925" y="2447925"/>
          <p14:tracePt t="36039" x="7535863" y="2447925"/>
          <p14:tracePt t="36080" x="7535863" y="2438400"/>
          <p14:tracePt t="36103" x="7545388" y="2430463"/>
          <p14:tracePt t="36111" x="7553325" y="2422525"/>
          <p14:tracePt t="36119" x="7561263" y="2413000"/>
          <p14:tracePt t="36135" x="7561263" y="2405063"/>
          <p14:tracePt t="36151" x="7570788" y="2397125"/>
          <p14:tracePt t="36263" x="7570788" y="2387600"/>
          <p14:tracePt t="36279" x="7570788" y="2379663"/>
          <p14:tracePt t="36295" x="7570788" y="2371725"/>
          <p14:tracePt t="36335" x="7570788" y="2362200"/>
          <p14:tracePt t="36344" x="7570788" y="2344738"/>
          <p14:tracePt t="36352" x="7561263" y="2328863"/>
          <p14:tracePt t="36361" x="7553325" y="2328863"/>
          <p14:tracePt t="36367" x="7545388" y="2293938"/>
          <p14:tracePt t="36376" x="7535863" y="2278063"/>
          <p14:tracePt t="36383" x="7518400" y="2227263"/>
          <p14:tracePt t="36391" x="7502525" y="2209800"/>
          <p14:tracePt t="36399" x="7502525" y="2174875"/>
          <p14:tracePt t="36407" x="7493000" y="2141538"/>
          <p14:tracePt t="36415" x="7477125" y="2108200"/>
          <p14:tracePt t="36423" x="7467600" y="2090738"/>
          <p14:tracePt t="36432" x="7459663" y="2065338"/>
          <p14:tracePt t="36439" x="7451725" y="2055813"/>
          <p14:tracePt t="36448" x="7451725" y="2047875"/>
          <p14:tracePt t="36455" x="7451725" y="2030413"/>
          <p14:tracePt t="36464" x="7442200" y="2014538"/>
          <p14:tracePt t="36479" x="7442200" y="1997075"/>
          <p14:tracePt t="36487" x="7434263" y="1997075"/>
          <p14:tracePt t="36496" x="7434263" y="1989138"/>
          <p14:tracePt t="36503" x="7426325" y="1979613"/>
          <p14:tracePt t="36511" x="7416800" y="1963738"/>
          <p14:tracePt t="36519" x="7416800" y="1954213"/>
          <p14:tracePt t="36528" x="7408863" y="1946275"/>
          <p14:tracePt t="36535" x="7400925" y="1928813"/>
          <p14:tracePt t="36544" x="7391400" y="1911350"/>
          <p14:tracePt t="36551" x="7383463" y="1885950"/>
          <p14:tracePt t="36561" x="7373938" y="1878013"/>
          <p14:tracePt t="36567" x="7366000" y="1860550"/>
          <p14:tracePt t="36575" x="7358063" y="1852613"/>
          <p14:tracePt t="36583" x="7358063" y="1844675"/>
          <p14:tracePt t="36592" x="7348538" y="1844675"/>
          <p14:tracePt t="36599" x="7348538" y="1827213"/>
          <p14:tracePt t="36607" x="7348538" y="1819275"/>
          <p14:tracePt t="36615" x="7340600" y="1819275"/>
          <p14:tracePt t="36983" x="7348538" y="1809750"/>
          <p14:tracePt t="36991" x="7373938" y="1809750"/>
          <p14:tracePt t="36999" x="7408863" y="1809750"/>
          <p14:tracePt t="37007" x="7451725" y="1801813"/>
          <p14:tracePt t="37015" x="7485063" y="1801813"/>
          <p14:tracePt t="37023" x="7518400" y="1801813"/>
          <p14:tracePt t="37032" x="7570788" y="1784350"/>
          <p14:tracePt t="37039" x="7596188" y="1784350"/>
          <p14:tracePt t="37048" x="7629525" y="1784350"/>
          <p14:tracePt t="37055" x="7646988" y="1784350"/>
          <p14:tracePt t="37064" x="7672388" y="1776413"/>
          <p14:tracePt t="37071" x="7697788" y="1776413"/>
          <p14:tracePt t="37087" x="7705725" y="1776413"/>
          <p14:tracePt t="37615" x="7688263" y="1776413"/>
          <p14:tracePt t="37623" x="7654925" y="1793875"/>
          <p14:tracePt t="37631" x="7629525" y="1809750"/>
          <p14:tracePt t="37639" x="7604125" y="1827213"/>
          <p14:tracePt t="37648" x="7561263" y="1852613"/>
          <p14:tracePt t="37655" x="7535863" y="1860550"/>
          <p14:tracePt t="37664" x="7502525" y="1878013"/>
          <p14:tracePt t="37671" x="7477125" y="1903413"/>
          <p14:tracePt t="37680" x="7459663" y="1911350"/>
          <p14:tracePt t="37687" x="7451725" y="1920875"/>
          <p14:tracePt t="37697" x="7426325" y="1938338"/>
          <p14:tracePt t="37769" x="7416800" y="1946275"/>
          <p14:tracePt t="37776" x="7400925" y="1954213"/>
          <p14:tracePt t="37799" x="7391400" y="1954213"/>
          <p14:tracePt t="37815" x="7383463" y="1954213"/>
          <p14:tracePt t="38119" x="7391400" y="1954213"/>
          <p14:tracePt t="38127" x="7408863" y="1954213"/>
          <p14:tracePt t="38135" x="7434263" y="1954213"/>
          <p14:tracePt t="38144" x="7477125" y="1954213"/>
          <p14:tracePt t="38151" x="7518400" y="1954213"/>
          <p14:tracePt t="38161" x="7553325" y="1954213"/>
          <p14:tracePt t="38167" x="7596188" y="1954213"/>
          <p14:tracePt t="38177" x="7637463" y="1954213"/>
          <p14:tracePt t="38183" x="7680325" y="1954213"/>
          <p14:tracePt t="38191" x="7688263" y="1954213"/>
          <p14:tracePt t="38199" x="7697788" y="1954213"/>
          <p14:tracePt t="38295" x="7705725" y="1954213"/>
          <p14:tracePt t="38327" x="7715250" y="1971675"/>
          <p14:tracePt t="38335" x="7715250" y="2005013"/>
          <p14:tracePt t="38344" x="7715250" y="2055813"/>
          <p14:tracePt t="38351" x="7715250" y="2098675"/>
          <p14:tracePt t="38360" x="7715250" y="2174875"/>
          <p14:tracePt t="38367" x="7705725" y="2278063"/>
          <p14:tracePt t="38376" x="7688263" y="2344738"/>
          <p14:tracePt t="38383" x="7662863" y="2438400"/>
          <p14:tracePt t="38391" x="7621588" y="2524125"/>
          <p14:tracePt t="38399" x="7586663" y="2625725"/>
          <p14:tracePt t="38407" x="7527925" y="2736850"/>
          <p14:tracePt t="38415" x="7467600" y="2813050"/>
          <p14:tracePt t="38423" x="7416800" y="2906713"/>
          <p14:tracePt t="38431" x="7348538" y="2982913"/>
          <p14:tracePt t="38439" x="7281863" y="3051175"/>
          <p14:tracePt t="38447" x="7188200" y="3119438"/>
          <p14:tracePt t="38455" x="7137400" y="3160713"/>
          <p14:tracePt t="38464" x="7043738" y="3211513"/>
          <p14:tracePt t="38480" x="6889750" y="3314700"/>
          <p14:tracePt t="38487" x="6856413" y="3330575"/>
          <p14:tracePt t="38495" x="6823075" y="3355975"/>
          <p14:tracePt t="38503" x="6797675" y="3365500"/>
          <p14:tracePt t="38513" x="6780213" y="3373438"/>
          <p14:tracePt t="38599" x="6770688" y="3373438"/>
          <p14:tracePt t="38625" x="6770688" y="3365500"/>
          <p14:tracePt t="38631" x="6770688" y="3355975"/>
          <p14:tracePt t="38639" x="6770688" y="3340100"/>
          <p14:tracePt t="38647" x="6770688" y="3330575"/>
          <p14:tracePt t="38656" x="6770688" y="3322638"/>
          <p14:tracePt t="38664" x="6770688" y="3297238"/>
          <p14:tracePt t="38671" x="6770688" y="3279775"/>
          <p14:tracePt t="38680" x="6770688" y="3263900"/>
          <p14:tracePt t="38687" x="6770688" y="3254375"/>
          <p14:tracePt t="38695" x="6770688" y="3238500"/>
          <p14:tracePt t="38703" x="6770688" y="3211513"/>
          <p14:tracePt t="38711" x="6770688" y="3186113"/>
          <p14:tracePt t="38719" x="6770688" y="3178175"/>
          <p14:tracePt t="38727" x="6770688" y="3160713"/>
          <p14:tracePt t="38735" x="6770688" y="3144838"/>
          <p14:tracePt t="38744" x="6770688" y="3127375"/>
          <p14:tracePt t="38751" x="6770688" y="3109913"/>
          <p14:tracePt t="38760" x="6770688" y="3101975"/>
          <p14:tracePt t="38767" x="6780213" y="3094038"/>
          <p14:tracePt t="38776" x="6780213" y="3084513"/>
          <p14:tracePt t="38783" x="6780213" y="3076575"/>
          <p14:tracePt t="38792" x="6788150" y="3076575"/>
          <p14:tracePt t="38807" x="6788150" y="3051175"/>
          <p14:tracePt t="38815" x="6788150" y="3041650"/>
          <p14:tracePt t="38823" x="6797675" y="3033713"/>
          <p14:tracePt t="38831" x="6797675" y="3016250"/>
          <p14:tracePt t="38847" x="6797675" y="3008313"/>
          <p14:tracePt t="38855" x="6797675" y="2990850"/>
          <p14:tracePt t="38864" x="6805613" y="2982913"/>
          <p14:tracePt t="38871" x="6813550" y="2974975"/>
          <p14:tracePt t="38896" x="6813550" y="2957513"/>
          <p14:tracePt t="38919" x="6813550" y="2949575"/>
          <p14:tracePt t="38927" x="6813550" y="2940050"/>
          <p14:tracePt t="38951" x="6813550" y="2932113"/>
          <p14:tracePt t="38967" x="6813550" y="2922588"/>
          <p14:tracePt t="38976" x="6813550" y="2914650"/>
          <p14:tracePt t="39015" x="6813550" y="2897188"/>
          <p14:tracePt t="39023" x="6813550" y="2889250"/>
          <p14:tracePt t="39095" x="6813550" y="2881313"/>
          <p14:tracePt t="39111" x="6813550" y="2863850"/>
          <p14:tracePt t="39127" x="6813550" y="2855913"/>
          <p14:tracePt t="39135" x="6813550" y="2846388"/>
          <p14:tracePt t="39151" x="6813550" y="2830513"/>
          <p14:tracePt t="39160" x="6813550" y="2820988"/>
          <p14:tracePt t="39169" x="6813550" y="2813050"/>
          <p14:tracePt t="39176" x="6823075" y="2795588"/>
          <p14:tracePt t="39183" x="6823075" y="2762250"/>
          <p14:tracePt t="39193" x="6823075" y="2752725"/>
          <p14:tracePt t="39199" x="6823075" y="2719388"/>
          <p14:tracePt t="39207" x="6823075" y="2693988"/>
          <p14:tracePt t="39215" x="6823075" y="2676525"/>
          <p14:tracePt t="39223" x="6823075" y="2651125"/>
          <p14:tracePt t="39231" x="6823075" y="2633663"/>
          <p14:tracePt t="39247" x="6823075" y="2617788"/>
          <p14:tracePt t="39255" x="6823075" y="2600325"/>
          <p14:tracePt t="39280" x="6823075" y="2574925"/>
          <p14:tracePt t="39296" x="6813550" y="2574925"/>
          <p14:tracePt t="39303" x="6805613" y="2566988"/>
          <p14:tracePt t="39319" x="6805613" y="2557463"/>
          <p14:tracePt t="39328" x="6797675" y="2549525"/>
          <p14:tracePt t="39335" x="6788150" y="2541588"/>
          <p14:tracePt t="39351" x="6780213" y="2532063"/>
          <p14:tracePt t="39378" x="6770688" y="2524125"/>
          <p14:tracePt t="39383" x="6762750" y="2524125"/>
          <p14:tracePt t="39392" x="6754813" y="2516188"/>
          <p14:tracePt t="39399" x="6745288" y="2506663"/>
          <p14:tracePt t="39415" x="6729413" y="2498725"/>
          <p14:tracePt t="39423" x="6719888" y="2489200"/>
          <p14:tracePt t="39431" x="6711950" y="2489200"/>
          <p14:tracePt t="39439" x="6694488" y="2481263"/>
          <p14:tracePt t="39447" x="6678613" y="2473325"/>
          <p14:tracePt t="39455" x="6653213" y="2463800"/>
          <p14:tracePt t="39465" x="6643688" y="2463800"/>
          <p14:tracePt t="39477" x="6626225" y="2455863"/>
          <p14:tracePt t="39480" x="6600825" y="2447925"/>
          <p14:tracePt t="39487" x="6584950" y="2438400"/>
          <p14:tracePt t="39495" x="6559550" y="2438400"/>
          <p14:tracePt t="39503" x="6534150" y="2430463"/>
          <p14:tracePt t="39513" x="6524625" y="2430463"/>
          <p14:tracePt t="39519" x="6508750" y="2430463"/>
          <p14:tracePt t="39528" x="6491288" y="2430463"/>
          <p14:tracePt t="39535" x="6465888" y="2430463"/>
          <p14:tracePt t="39575" x="6456363" y="2430463"/>
          <p14:tracePt t="39583" x="6440488" y="2430463"/>
          <p14:tracePt t="39607" x="6430963" y="2430463"/>
          <p14:tracePt t="39623" x="6415088" y="2430463"/>
          <p14:tracePt t="39631" x="6405563" y="2430463"/>
          <p14:tracePt t="39639" x="6397625" y="2430463"/>
          <p14:tracePt t="39647" x="6389688" y="2430463"/>
          <p14:tracePt t="39657" x="6372225" y="2430463"/>
          <p14:tracePt t="39664" x="6346825" y="2430463"/>
          <p14:tracePt t="39671" x="6311900" y="2447925"/>
          <p14:tracePt t="39680" x="6303963" y="2447925"/>
          <p14:tracePt t="39687" x="6278563" y="2455863"/>
          <p14:tracePt t="39696" x="6253163" y="2463800"/>
          <p14:tracePt t="39703" x="6227763" y="2489200"/>
          <p14:tracePt t="39713" x="6202363" y="2498725"/>
          <p14:tracePt t="39719" x="6184900" y="2524125"/>
          <p14:tracePt t="39729" x="6159500" y="2532063"/>
          <p14:tracePt t="39735" x="6142038" y="2541588"/>
          <p14:tracePt t="39743" x="6126163" y="2549525"/>
          <p14:tracePt t="39751" x="6126163" y="2557463"/>
          <p14:tracePt t="39759" x="6116638" y="2574925"/>
          <p14:tracePt t="39767" x="6116638" y="2592388"/>
          <p14:tracePt t="39776" x="6116638" y="2608263"/>
          <p14:tracePt t="39783" x="6116638" y="2651125"/>
          <p14:tracePt t="39792" x="6116638" y="2686050"/>
          <p14:tracePt t="39799" x="6116638" y="2727325"/>
          <p14:tracePt t="39807" x="6116638" y="2744788"/>
          <p14:tracePt t="39815" x="6116638" y="2762250"/>
          <p14:tracePt t="39823" x="6116638" y="2795588"/>
          <p14:tracePt t="39831" x="6116638" y="2813050"/>
          <p14:tracePt t="39839" x="6116638" y="2838450"/>
          <p14:tracePt t="39847" x="6116638" y="2863850"/>
          <p14:tracePt t="39855" x="6126163" y="2881313"/>
          <p14:tracePt t="39863" x="6134100" y="2914650"/>
          <p14:tracePt t="39871" x="6134100" y="2940050"/>
          <p14:tracePt t="39880" x="6134100" y="2957513"/>
          <p14:tracePt t="39887" x="6134100" y="2965450"/>
          <p14:tracePt t="39896" x="6134100" y="2974975"/>
          <p14:tracePt t="39912" x="6134100" y="2982913"/>
          <p14:tracePt t="40079" x="6126163" y="2982913"/>
          <p14:tracePt t="40087" x="6116638" y="2982913"/>
          <p14:tracePt t="40271" x="6126163" y="2990850"/>
          <p14:tracePt t="40279" x="6134100" y="2990850"/>
          <p14:tracePt t="40287" x="6167438" y="2982913"/>
          <p14:tracePt t="40296" x="6184900" y="2965450"/>
          <p14:tracePt t="40303" x="6235700" y="2940050"/>
          <p14:tracePt t="40312" x="6245225" y="2914650"/>
          <p14:tracePt t="40319" x="6270625" y="2906713"/>
          <p14:tracePt t="40329" x="6303963" y="2871788"/>
          <p14:tracePt t="40336" x="6321425" y="2863850"/>
          <p14:tracePt t="40343" x="6346825" y="2863850"/>
          <p14:tracePt t="40359" x="6354763" y="2855913"/>
          <p14:tracePt t="40399" x="6354763" y="2846388"/>
          <p14:tracePt t="40431" x="6354763" y="2838450"/>
          <p14:tracePt t="40671" x="6354763" y="2855913"/>
          <p14:tracePt t="40679" x="6354763" y="2863850"/>
          <p14:tracePt t="40689" x="6364288" y="2881313"/>
          <p14:tracePt t="40696" x="6380163" y="2897188"/>
          <p14:tracePt t="40703" x="6397625" y="2922588"/>
          <p14:tracePt t="40712" x="6423025" y="2940050"/>
          <p14:tracePt t="40719" x="6456363" y="2974975"/>
          <p14:tracePt t="40729" x="6491288" y="2982913"/>
          <p14:tracePt t="40735" x="6516688" y="3000375"/>
          <p14:tracePt t="40743" x="6542088" y="3008313"/>
          <p14:tracePt t="40759" x="6567488" y="3008313"/>
          <p14:tracePt t="40767" x="6575425" y="3016250"/>
          <p14:tracePt t="40774" x="6592888" y="3016250"/>
          <p14:tracePt t="40783" x="6618288" y="3025775"/>
          <p14:tracePt t="40792" x="6653213" y="3041650"/>
          <p14:tracePt t="40808" x="6661150" y="3041650"/>
          <p14:tracePt t="40839" x="6678613" y="3041650"/>
          <p14:tracePt t="40855" x="6686550" y="3051175"/>
          <p14:tracePt t="40887" x="6694488" y="3051175"/>
          <p14:tracePt t="40897" x="6711950" y="3051175"/>
          <p14:tracePt t="40903" x="6719888" y="3051175"/>
          <p14:tracePt t="40912" x="6745288" y="3051175"/>
          <p14:tracePt t="40919" x="6754813" y="3051175"/>
          <p14:tracePt t="40927" x="6788150" y="3041650"/>
          <p14:tracePt t="40936" x="6797675" y="3033713"/>
          <p14:tracePt t="40944" x="6831013" y="3008313"/>
          <p14:tracePt t="40951" x="6864350" y="3000375"/>
          <p14:tracePt t="40959" x="6932613" y="2965450"/>
          <p14:tracePt t="40967" x="6975475" y="2949575"/>
          <p14:tracePt t="40976" x="7026275" y="2914650"/>
          <p14:tracePt t="40983" x="7051675" y="2906713"/>
          <p14:tracePt t="40992" x="7069138" y="2906713"/>
          <p14:tracePt t="40999" x="7102475" y="2871788"/>
          <p14:tracePt t="41008" x="7119938" y="2863850"/>
          <p14:tracePt t="41015" x="7137400" y="2855913"/>
          <p14:tracePt t="41024" x="7153275" y="2838450"/>
          <p14:tracePt t="41031" x="7162800" y="2830513"/>
          <p14:tracePt t="41047" x="7170738" y="2830513"/>
          <p14:tracePt t="41055" x="7178675" y="2820988"/>
          <p14:tracePt t="41071" x="7188200" y="2820988"/>
          <p14:tracePt t="41080" x="7188200" y="2813050"/>
          <p14:tracePt t="41087" x="7196138" y="2805113"/>
          <p14:tracePt t="41096" x="7204075" y="2805113"/>
          <p14:tracePt t="41103" x="7213600" y="2805113"/>
          <p14:tracePt t="41112" x="7256463" y="2795588"/>
          <p14:tracePt t="41119" x="7289800" y="2787650"/>
          <p14:tracePt t="41128" x="7332663" y="2787650"/>
          <p14:tracePt t="41135" x="7383463" y="2752725"/>
          <p14:tracePt t="41145" x="7426325" y="2752725"/>
          <p14:tracePt t="41151" x="7477125" y="2744788"/>
          <p14:tracePt t="41159" x="7535863" y="2744788"/>
          <p14:tracePt t="41167" x="7604125" y="2736850"/>
          <p14:tracePt t="41176" x="7731125" y="2736850"/>
          <p14:tracePt t="41183" x="7791450" y="2736850"/>
          <p14:tracePt t="41192" x="7850188" y="2736850"/>
          <p14:tracePt t="41199" x="7900988" y="2736850"/>
          <p14:tracePt t="41208" x="7926388" y="2736850"/>
          <p14:tracePt t="41215" x="7961313" y="2736850"/>
          <p14:tracePt t="41224" x="7986713" y="2744788"/>
          <p14:tracePt t="41231" x="7994650" y="2752725"/>
          <p14:tracePt t="41239" x="8020050" y="2762250"/>
          <p14:tracePt t="41247" x="8045450" y="2770188"/>
          <p14:tracePt t="41255" x="8062913" y="2787650"/>
          <p14:tracePt t="41263" x="8080375" y="2813050"/>
          <p14:tracePt t="41271" x="8088313" y="2838450"/>
          <p14:tracePt t="41279" x="8096250" y="2855913"/>
          <p14:tracePt t="41287" x="8096250" y="2871788"/>
          <p14:tracePt t="41296" x="8121650" y="2906713"/>
          <p14:tracePt t="41303" x="8139113" y="2932113"/>
          <p14:tracePt t="41312" x="8181975" y="3000375"/>
          <p14:tracePt t="41319" x="8199438" y="3016250"/>
          <p14:tracePt t="41329" x="8224838" y="3041650"/>
          <p14:tracePt t="41335" x="8232775" y="3051175"/>
          <p14:tracePt t="41345" x="8240713" y="3059113"/>
          <p14:tracePt t="41351" x="8250238" y="3059113"/>
          <p14:tracePt t="41362" x="8250238" y="3067050"/>
          <p14:tracePt t="41431" x="8258175" y="3076575"/>
          <p14:tracePt t="41447" x="8275638" y="3084513"/>
          <p14:tracePt t="41624" x="8283575" y="3084513"/>
          <p14:tracePt t="41671" x="8283575" y="3076575"/>
          <p14:tracePt t="41679" x="8283575" y="3067050"/>
          <p14:tracePt t="41688" x="8283575" y="3059113"/>
          <p14:tracePt t="41694" x="8283575" y="3051175"/>
          <p14:tracePt t="41703" x="8275638" y="3041650"/>
          <p14:tracePt t="41711" x="8266113" y="3033713"/>
          <p14:tracePt t="41718" x="8250238" y="3016250"/>
          <p14:tracePt t="41727" x="8250238" y="3008313"/>
          <p14:tracePt t="41744" x="8240713" y="3008313"/>
          <p14:tracePt t="41825" x="8240713" y="2990850"/>
          <p14:tracePt t="41840" x="8240713" y="2982913"/>
          <p14:tracePt t="42127" x="8240713" y="2974975"/>
          <p14:tracePt t="42135" x="8250238" y="2957513"/>
          <p14:tracePt t="42151" x="8283575" y="2949575"/>
          <p14:tracePt t="42159" x="8318500" y="2940050"/>
          <p14:tracePt t="42167" x="8359775" y="2932113"/>
          <p14:tracePt t="42175" x="8394700" y="2914650"/>
          <p14:tracePt t="42183" x="8445500" y="2906713"/>
          <p14:tracePt t="42192" x="8470900" y="2897188"/>
          <p14:tracePt t="42199" x="8513763" y="2889250"/>
          <p14:tracePt t="42208" x="8555038" y="2871788"/>
          <p14:tracePt t="42216" x="8605838" y="2871788"/>
          <p14:tracePt t="42225" x="8648700" y="2863850"/>
          <p14:tracePt t="42231" x="8691563" y="2855913"/>
          <p14:tracePt t="42239" x="8724900" y="2855913"/>
          <p14:tracePt t="42249" x="8767763" y="2855913"/>
          <p14:tracePt t="42255" x="8818563" y="2846388"/>
          <p14:tracePt t="42263" x="8861425" y="2846388"/>
          <p14:tracePt t="42271" x="8921750" y="2846388"/>
          <p14:tracePt t="42280" x="8947150" y="2846388"/>
          <p14:tracePt t="42287" x="8980488" y="2846388"/>
          <p14:tracePt t="42296" x="9005888" y="2846388"/>
          <p14:tracePt t="42303" x="9023350" y="2846388"/>
          <p14:tracePt t="42312" x="9031288" y="2846388"/>
          <p14:tracePt t="42319" x="9048750" y="2846388"/>
          <p14:tracePt t="42329" x="9056688" y="2846388"/>
          <p14:tracePt t="42335" x="9064625" y="2846388"/>
          <p14:tracePt t="42344" x="9082088" y="2846388"/>
          <p14:tracePt t="42351" x="9107488" y="2846388"/>
          <p14:tracePt t="42359" x="9132888" y="2846388"/>
          <p14:tracePt t="42367" x="9150350" y="2846388"/>
          <p14:tracePt t="42376" x="9175750" y="2846388"/>
          <p14:tracePt t="42383" x="9209088" y="2846388"/>
          <p14:tracePt t="42392" x="9236075" y="2846388"/>
          <p14:tracePt t="42399" x="9251950" y="2846388"/>
          <p14:tracePt t="42409" x="9286875" y="2846388"/>
          <p14:tracePt t="42415" x="9320213" y="2846388"/>
          <p14:tracePt t="42425" x="9328150" y="2846388"/>
          <p14:tracePt t="42431" x="9380538" y="2846388"/>
          <p14:tracePt t="42440" x="9413875" y="2846388"/>
          <p14:tracePt t="42447" x="9456738" y="2846388"/>
          <p14:tracePt t="42456" x="9482138" y="2846388"/>
          <p14:tracePt t="42463" x="9490075" y="2846388"/>
          <p14:tracePt t="42476" x="9507538" y="2846388"/>
          <p14:tracePt t="42480" x="9515475" y="2846388"/>
          <p14:tracePt t="42503" x="9523413" y="2838450"/>
          <p14:tracePt t="42703" x="9532938" y="2830513"/>
          <p14:tracePt t="42711" x="9550400" y="2813050"/>
          <p14:tracePt t="42719" x="9550400" y="2778125"/>
          <p14:tracePt t="42728" x="9566275" y="2736850"/>
          <p14:tracePt t="42735" x="9591675" y="2660650"/>
          <p14:tracePt t="43167" x="9601200" y="2651125"/>
          <p14:tracePt t="43183" x="9609138" y="2651125"/>
          <p14:tracePt t="43191" x="9634538" y="2651125"/>
          <p14:tracePt t="43199" x="9677400" y="2651125"/>
          <p14:tracePt t="43207" x="9702800" y="2668588"/>
          <p14:tracePt t="43215" x="9728200" y="2686050"/>
          <p14:tracePt t="43224" x="9753600" y="2701925"/>
          <p14:tracePt t="43231" x="9779000" y="2719388"/>
          <p14:tracePt t="43240" x="9786938" y="2727325"/>
          <p14:tracePt t="43247" x="9796463" y="2736850"/>
          <p14:tracePt t="43255" x="9804400" y="2744788"/>
          <p14:tracePt t="43263" x="9804400" y="2752725"/>
          <p14:tracePt t="43271" x="9821863" y="2762250"/>
          <p14:tracePt t="43281" x="9829800" y="2762250"/>
          <p14:tracePt t="43286" x="9829800" y="2770188"/>
          <p14:tracePt t="43295" x="9847263" y="2770188"/>
          <p14:tracePt t="43303" x="9855200" y="2770188"/>
          <p14:tracePt t="43353" x="9855200" y="2778125"/>
          <p14:tracePt t="43647" x="9880600" y="2778125"/>
          <p14:tracePt t="43656" x="9923463" y="2778125"/>
          <p14:tracePt t="43663" x="9956800" y="2795588"/>
          <p14:tracePt t="43671" x="9991725" y="2795588"/>
          <p14:tracePt t="43680" x="10042525" y="2795588"/>
          <p14:tracePt t="43687" x="10126663" y="2795588"/>
          <p14:tracePt t="43695" x="10186988" y="2795588"/>
          <p14:tracePt t="43703" x="10255250" y="2795588"/>
          <p14:tracePt t="43711" x="10298113" y="2795588"/>
          <p14:tracePt t="43719" x="10374313" y="2778125"/>
          <p14:tracePt t="43728" x="10425113" y="2770188"/>
          <p14:tracePt t="43735" x="10483850" y="2752725"/>
          <p14:tracePt t="43744" x="10518775" y="2744788"/>
          <p14:tracePt t="43751" x="10534650" y="2736850"/>
          <p14:tracePt t="43761" x="10544175" y="2736850"/>
          <p14:tracePt t="43767" x="10552113" y="2727325"/>
          <p14:tracePt t="43783" x="10569575" y="2711450"/>
          <p14:tracePt t="43799" x="10577513" y="2711450"/>
          <p14:tracePt t="43807" x="10585450" y="2701925"/>
          <p14:tracePt t="43824" x="10585450" y="2693988"/>
          <p14:tracePt t="43831" x="10594975" y="2686050"/>
          <p14:tracePt t="43841" x="10594975" y="2676525"/>
          <p14:tracePt t="43847" x="10620375" y="2660650"/>
          <p14:tracePt t="43856" x="10628313" y="2643188"/>
          <p14:tracePt t="43863" x="10637838" y="2633663"/>
          <p14:tracePt t="43871" x="10645775" y="2625725"/>
          <p14:tracePt t="43945" x="10620375" y="2625725"/>
          <p14:tracePt t="43951" x="10594975" y="2651125"/>
          <p14:tracePt t="43960" x="10560050" y="2668588"/>
          <p14:tracePt t="43967" x="10526713" y="2711450"/>
          <p14:tracePt t="43977" x="10458450" y="2752725"/>
          <p14:tracePt t="43983" x="10407650" y="2778125"/>
          <p14:tracePt t="43993" x="10348913" y="2820988"/>
          <p14:tracePt t="43999" x="10298113" y="2855913"/>
          <p14:tracePt t="44008" x="10237788" y="2871788"/>
          <p14:tracePt t="44015" x="10179050" y="2906713"/>
          <p14:tracePt t="44023" x="10101263" y="2914650"/>
          <p14:tracePt t="44031" x="10025063" y="2922588"/>
          <p14:tracePt t="44040" x="9983788" y="2949575"/>
          <p14:tracePt t="44047" x="9948863" y="2949575"/>
          <p14:tracePt t="44055" x="9890125" y="2965450"/>
          <p14:tracePt t="44063" x="9829800" y="2974975"/>
          <p14:tracePt t="44071" x="9796463" y="2990850"/>
          <p14:tracePt t="44079" x="9771063" y="3000375"/>
          <p14:tracePt t="44087" x="9753600" y="3000375"/>
          <p14:tracePt t="44095" x="9736138" y="3008313"/>
          <p14:tracePt t="44103" x="9702800" y="3016250"/>
          <p14:tracePt t="44112" x="9667875" y="3033713"/>
          <p14:tracePt t="44119" x="9642475" y="3041650"/>
          <p14:tracePt t="44127" x="9609138" y="3051175"/>
          <p14:tracePt t="44135" x="9583738" y="3051175"/>
          <p14:tracePt t="44143" x="9566275" y="3059113"/>
          <p14:tracePt t="44150" x="9540875" y="3059113"/>
          <p14:tracePt t="44159" x="9523413" y="3059113"/>
          <p14:tracePt t="44167" x="9507538" y="3059113"/>
          <p14:tracePt t="44175" x="9472613" y="3076575"/>
          <p14:tracePt t="44183" x="9464675" y="3076575"/>
          <p14:tracePt t="44192" x="9431338" y="3076575"/>
          <p14:tracePt t="44199" x="9413875" y="3076575"/>
          <p14:tracePt t="44208" x="9371013" y="3076575"/>
          <p14:tracePt t="44215" x="9337675" y="3084513"/>
          <p14:tracePt t="44224" x="9312275" y="3084513"/>
          <p14:tracePt t="44231" x="9302750" y="3084513"/>
          <p14:tracePt t="44383" x="9294813" y="3094038"/>
          <p14:tracePt t="44655" x="9294813" y="3109913"/>
          <p14:tracePt t="44663" x="9294813" y="3135313"/>
          <p14:tracePt t="44671" x="9294813" y="3178175"/>
          <p14:tracePt t="44679" x="9294813" y="3254375"/>
          <p14:tracePt t="44687" x="9286875" y="3322638"/>
          <p14:tracePt t="44695" x="9251950" y="3398838"/>
          <p14:tracePt t="44703" x="9201150" y="3568700"/>
          <p14:tracePt t="44713" x="9167813" y="3671888"/>
          <p14:tracePt t="44719" x="9082088" y="3790950"/>
          <p14:tracePt t="44728" x="9023350" y="3892550"/>
          <p14:tracePt t="44735" x="8955088" y="4002088"/>
          <p14:tracePt t="44744" x="8886825" y="4070350"/>
          <p14:tracePt t="44751" x="8818563" y="4130675"/>
          <p14:tracePt t="44760" x="8734425" y="4197350"/>
          <p14:tracePt t="44767" x="8648700" y="4257675"/>
          <p14:tracePt t="44777" x="8547100" y="4300538"/>
          <p14:tracePt t="44783" x="8402638" y="4341813"/>
          <p14:tracePt t="44793" x="8275638" y="4384675"/>
          <p14:tracePt t="44799" x="8045450" y="4445000"/>
          <p14:tracePt t="44807" x="7756525" y="4529138"/>
          <p14:tracePt t="44815" x="7459663" y="4648200"/>
          <p14:tracePt t="44828" x="7077075" y="4802188"/>
          <p14:tracePt t="44831" x="6780213" y="4929188"/>
          <p14:tracePt t="44840" x="6483350" y="5030788"/>
          <p14:tracePt t="44847" x="6227763" y="5099050"/>
          <p14:tracePt t="44856" x="5989638" y="5175250"/>
          <p14:tracePt t="44863" x="5735638" y="5243513"/>
          <p14:tracePt t="44871" x="5522913" y="5311775"/>
          <p14:tracePt t="44879" x="5318125" y="5370513"/>
          <p14:tracePt t="44887" x="5191125" y="5395913"/>
          <p14:tracePt t="44895" x="5089525" y="5430838"/>
          <p14:tracePt t="44903" x="4987925" y="5456238"/>
          <p14:tracePt t="44911" x="4910138" y="5472113"/>
          <p14:tracePt t="44919" x="4859338" y="5507038"/>
          <p14:tracePt t="44927" x="4833938" y="5514975"/>
          <p14:tracePt t="44935" x="4818063" y="5532438"/>
          <p14:tracePt t="44944" x="4808538" y="5540375"/>
          <p14:tracePt t="44951" x="4800600" y="5549900"/>
          <p14:tracePt t="44960" x="4791075" y="5557838"/>
          <p14:tracePt t="44992" x="4791075" y="5575300"/>
          <p14:tracePt t="44999" x="4783138" y="5600700"/>
          <p14:tracePt t="45008" x="4783138" y="5608638"/>
          <p14:tracePt t="45015" x="4765675" y="5634038"/>
          <p14:tracePt t="45025" x="4757738" y="5651500"/>
          <p14:tracePt t="45031" x="4749800" y="5659438"/>
          <p14:tracePt t="45040" x="4740275" y="5676900"/>
          <p14:tracePt t="45151" x="4740275" y="5684838"/>
          <p14:tracePt t="45160" x="4740275" y="5694363"/>
          <p14:tracePt t="45167" x="4740275" y="5702300"/>
          <p14:tracePt t="45176" x="4749800" y="5702300"/>
          <p14:tracePt t="45183" x="4765675" y="5710238"/>
          <p14:tracePt t="45191" x="4791075" y="5719763"/>
          <p14:tracePt t="45199" x="4808538" y="5719763"/>
          <p14:tracePt t="45207" x="4843463" y="5735638"/>
          <p14:tracePt t="45215" x="4884738" y="5735638"/>
          <p14:tracePt t="45224" x="4919663" y="5735638"/>
          <p14:tracePt t="45231" x="4962525" y="5735638"/>
          <p14:tracePt t="45240" x="5013325" y="5735638"/>
          <p14:tracePt t="45247" x="5072063" y="5735638"/>
          <p14:tracePt t="45257" x="5157788" y="5735638"/>
          <p14:tracePt t="45263" x="5284788" y="5735638"/>
          <p14:tracePt t="45272" x="5394325" y="5735638"/>
          <p14:tracePt t="45279" x="5513388" y="5735638"/>
          <p14:tracePt t="45287" x="5667375" y="5735638"/>
          <p14:tracePt t="45295" x="5853113" y="5735638"/>
          <p14:tracePt t="45303" x="6151563" y="5735638"/>
          <p14:tracePt t="45311" x="6465888" y="5735638"/>
          <p14:tracePt t="45319" x="6754813" y="5735638"/>
          <p14:tracePt t="45327" x="7102475" y="5735638"/>
          <p14:tracePt t="45336" x="7416800" y="5735638"/>
          <p14:tracePt t="45344" x="7680325" y="5735638"/>
          <p14:tracePt t="45352" x="7994650" y="5735638"/>
          <p14:tracePt t="45360" x="8283575" y="5735638"/>
          <p14:tracePt t="45367" x="8521700" y="5735638"/>
          <p14:tracePt t="45376" x="8648700" y="5735638"/>
          <p14:tracePt t="45383" x="8734425" y="5735638"/>
          <p14:tracePt t="45391" x="8802688" y="5735638"/>
          <p14:tracePt t="45399" x="8836025" y="5735638"/>
          <p14:tracePt t="45408" x="8869363" y="5735638"/>
          <p14:tracePt t="45415" x="8878888" y="5727700"/>
          <p14:tracePt t="45423" x="8894763" y="5719763"/>
          <p14:tracePt t="45431" x="8912225" y="5719763"/>
          <p14:tracePt t="45455" x="8921750" y="5719763"/>
          <p14:tracePt t="45473" x="8947150" y="5719763"/>
          <p14:tracePt t="45479" x="8988425" y="5719763"/>
          <p14:tracePt t="45487" x="9031288" y="5719763"/>
          <p14:tracePt t="45496" x="9091613" y="5719763"/>
          <p14:tracePt t="45503" x="9244013" y="5719763"/>
          <p14:tracePt t="45511" x="9345613" y="5719763"/>
          <p14:tracePt t="45519" x="9456738" y="5719763"/>
          <p14:tracePt t="45528" x="9583738" y="5719763"/>
          <p14:tracePt t="45535" x="9685338" y="5719763"/>
          <p14:tracePt t="45544" x="9796463" y="5745163"/>
          <p14:tracePt t="45551" x="9847263" y="5745163"/>
          <p14:tracePt t="45560" x="9872663" y="5745163"/>
          <p14:tracePt t="45567" x="9890125" y="5745163"/>
          <p14:tracePt t="45576" x="9898063" y="5745163"/>
          <p14:tracePt t="45583" x="9906000" y="5753100"/>
          <p14:tracePt t="45591" x="9923463" y="5761038"/>
          <p14:tracePt t="45599" x="9931400" y="5770563"/>
          <p14:tracePt t="45610" x="9956800" y="5788025"/>
          <p14:tracePt t="45615" x="9966325" y="5795963"/>
          <p14:tracePt t="45623" x="9983788" y="5803900"/>
          <p14:tracePt t="45631" x="9999663" y="5821363"/>
          <p14:tracePt t="46111" x="9991725" y="5813425"/>
          <p14:tracePt t="46119" x="9991725" y="5795963"/>
          <p14:tracePt t="46127" x="9983788" y="5778500"/>
          <p14:tracePt t="46135" x="9974263" y="5770563"/>
          <p14:tracePt t="46144" x="9966325" y="5745163"/>
          <p14:tracePt t="46183" x="9956800" y="5745163"/>
          <p14:tracePt t="46199" x="9948863" y="5745163"/>
          <p14:tracePt t="46215" x="9923463" y="5745163"/>
          <p14:tracePt t="46231" x="9898063" y="5735638"/>
          <p14:tracePt t="46240" x="9890125" y="5727700"/>
          <p14:tracePt t="46248" x="9880600" y="5727700"/>
          <p14:tracePt t="46256" x="9855200" y="5719763"/>
          <p14:tracePt t="46263" x="9839325" y="5710238"/>
          <p14:tracePt t="46273" x="9812338" y="5710238"/>
          <p14:tracePt t="46279" x="9804400" y="5702300"/>
          <p14:tracePt t="46288" x="9786938" y="5702300"/>
          <p14:tracePt t="46295" x="9779000" y="5694363"/>
          <p14:tracePt t="46303" x="9771063" y="5694363"/>
          <p14:tracePt t="46311" x="9761538" y="5694363"/>
          <p14:tracePt t="46319" x="9745663" y="5676900"/>
          <p14:tracePt t="46327" x="9736138" y="5676900"/>
          <p14:tracePt t="46335" x="9736138" y="5668963"/>
          <p14:tracePt t="46343" x="9710738" y="5651500"/>
          <p14:tracePt t="46351" x="9694863" y="5634038"/>
          <p14:tracePt t="46360" x="9659938" y="5600700"/>
          <p14:tracePt t="46367" x="9634538" y="5591175"/>
          <p14:tracePt t="46376" x="9617075" y="5575300"/>
          <p14:tracePt t="46383" x="9609138" y="5557838"/>
          <p14:tracePt t="46392" x="9583738" y="5549900"/>
          <p14:tracePt t="46399" x="9566275" y="5540375"/>
          <p14:tracePt t="46409" x="9540875" y="5514975"/>
          <p14:tracePt t="46423" x="9523413" y="5472113"/>
          <p14:tracePt t="46431" x="9515475" y="5446713"/>
          <p14:tracePt t="46440" x="9507538" y="5421313"/>
          <p14:tracePt t="46456" x="9464675" y="5337175"/>
          <p14:tracePt t="46474" x="9431338" y="5286375"/>
          <p14:tracePt t="46479" x="9413875" y="5268913"/>
          <p14:tracePt t="46487" x="9413875" y="5243513"/>
          <p14:tracePt t="46511" x="9405938" y="5200650"/>
          <p14:tracePt t="46527" x="9405938" y="5141913"/>
          <p14:tracePt t="46535" x="9405938" y="5099050"/>
          <p14:tracePt t="46544" x="9405938" y="5013325"/>
          <p14:tracePt t="46551" x="9405938" y="4903788"/>
          <p14:tracePt t="46560" x="9405938" y="4802188"/>
          <p14:tracePt t="46567" x="9363075" y="4749800"/>
          <p14:tracePt t="46576" x="9328150" y="4648200"/>
          <p14:tracePt t="46583" x="9294813" y="4546600"/>
          <p14:tracePt t="46593" x="9218613" y="4394200"/>
          <p14:tracePt t="46599" x="9183688" y="4275138"/>
          <p14:tracePt t="46609" x="9124950" y="4121150"/>
          <p14:tracePt t="46615" x="9082088" y="3994150"/>
          <p14:tracePt t="46626" x="9074150" y="3867150"/>
          <p14:tracePt t="46631" x="9064625" y="3763963"/>
          <p14:tracePt t="46639" x="9064625" y="3705225"/>
          <p14:tracePt t="46647" x="9039225" y="3636963"/>
          <p14:tracePt t="46657" x="9039225" y="3586163"/>
          <p14:tracePt t="46663" x="9039225" y="3543300"/>
          <p14:tracePt t="46673" x="9039225" y="3492500"/>
          <p14:tracePt t="46679" x="9039225" y="3441700"/>
          <p14:tracePt t="46690" x="9039225" y="3390900"/>
          <p14:tracePt t="46695" x="9039225" y="3355975"/>
          <p14:tracePt t="46703" x="9039225" y="3314700"/>
          <p14:tracePt t="46711" x="9039225" y="3279775"/>
          <p14:tracePt t="46719" x="9039225" y="3246438"/>
          <p14:tracePt t="46727" x="9039225" y="3228975"/>
          <p14:tracePt t="46735" x="9039225" y="3203575"/>
          <p14:tracePt t="46743" x="9039225" y="3186113"/>
          <p14:tracePt t="46760" x="9039225" y="3178175"/>
          <p14:tracePt t="46792" x="9039225" y="3170238"/>
          <p14:tracePt t="46815" x="9039225" y="3160713"/>
          <p14:tracePt t="46823" x="9039225" y="3144838"/>
          <p14:tracePt t="46847" x="9039225" y="3135313"/>
          <p14:tracePt t="46879" x="9048750" y="3127375"/>
          <p14:tracePt t="46943" x="9056688" y="3119438"/>
          <p14:tracePt t="46951" x="9074150" y="3119438"/>
          <p14:tracePt t="46960" x="9099550" y="3101975"/>
          <p14:tracePt t="46967" x="9132888" y="3094038"/>
          <p14:tracePt t="46976" x="9167813" y="3076575"/>
          <p14:tracePt t="46983" x="9209088" y="3051175"/>
          <p14:tracePt t="46992" x="9261475" y="3033713"/>
          <p14:tracePt t="46999" x="9312275" y="3016250"/>
          <p14:tracePt t="47009" x="9371013" y="2990850"/>
          <p14:tracePt t="47015" x="9405938" y="2990850"/>
          <p14:tracePt t="47024" x="9431338" y="2982913"/>
          <p14:tracePt t="47031" x="9447213" y="2982913"/>
          <p14:tracePt t="47071" x="9456738" y="2974975"/>
          <p14:tracePt t="47137" x="9464675" y="2957513"/>
          <p14:tracePt t="47143" x="9472613" y="2957513"/>
          <p14:tracePt t="47151" x="9490075" y="2957513"/>
          <p14:tracePt t="47160" x="9498013" y="2940050"/>
          <p14:tracePt t="47167" x="9507538" y="2932113"/>
          <p14:tracePt t="47176" x="9532938" y="2922588"/>
          <p14:tracePt t="47208" x="9540875" y="2914650"/>
          <p14:tracePt t="47231" x="9558338" y="2906713"/>
          <p14:tracePt t="47239" x="9566275" y="2906713"/>
          <p14:tracePt t="47247" x="9575800" y="2897188"/>
          <p14:tracePt t="47256" x="9575800" y="2889250"/>
          <p14:tracePt t="47263" x="9591675" y="2881313"/>
          <p14:tracePt t="47273" x="9617075" y="2871788"/>
          <p14:tracePt t="47279" x="9626600" y="2855913"/>
          <p14:tracePt t="47288" x="9659938" y="2838450"/>
          <p14:tracePt t="47295" x="9685338" y="2820988"/>
          <p14:tracePt t="47303" x="9720263" y="2805113"/>
          <p14:tracePt t="47311" x="9761538" y="2778125"/>
          <p14:tracePt t="47319" x="9796463" y="2744788"/>
          <p14:tracePt t="47327" x="9829800" y="2719388"/>
          <p14:tracePt t="47335" x="9872663" y="2693988"/>
          <p14:tracePt t="47343" x="9890125" y="2676525"/>
          <p14:tracePt t="47351" x="9931400" y="2643188"/>
          <p14:tracePt t="47360" x="9940925" y="2633663"/>
          <p14:tracePt t="47367" x="9948863" y="2625725"/>
          <p14:tracePt t="47392" x="9966325" y="2617788"/>
          <p14:tracePt t="47424" x="9966325" y="2608263"/>
          <p14:tracePt t="47466" x="9974263" y="2600325"/>
          <p14:tracePt t="47927" x="9983788" y="2600325"/>
          <p14:tracePt t="47994" x="9966325" y="2592388"/>
          <p14:tracePt t="47999" x="9948863" y="2592388"/>
          <p14:tracePt t="48008" x="9915525" y="2574925"/>
          <p14:tracePt t="48015" x="9898063" y="2566988"/>
          <p14:tracePt t="48025" x="9880600" y="2549525"/>
          <p14:tracePt t="48031" x="9864725" y="2532063"/>
          <p14:tracePt t="48039" x="9847263" y="2506663"/>
          <p14:tracePt t="48047" x="9847263" y="2481263"/>
          <p14:tracePt t="48056" x="9821863" y="2438400"/>
          <p14:tracePt t="48063" x="9804400" y="2379663"/>
          <p14:tracePt t="48072" x="9771063" y="2303463"/>
          <p14:tracePt t="48079" x="9736138" y="2243138"/>
          <p14:tracePt t="48088" x="9702800" y="2192338"/>
          <p14:tracePt t="48095" x="9667875" y="2141538"/>
          <p14:tracePt t="48103" x="9642475" y="2090738"/>
          <p14:tracePt t="48111" x="9617075" y="2065338"/>
          <p14:tracePt t="48119" x="9601200" y="2047875"/>
          <p14:tracePt t="48127" x="9575800" y="2022475"/>
          <p14:tracePt t="48135" x="9566275" y="2022475"/>
          <p14:tracePt t="48143" x="9566275" y="2014538"/>
          <p14:tracePt t="48151" x="9558338" y="2014538"/>
          <p14:tracePt t="48159" x="9550400" y="2005013"/>
          <p14:tracePt t="48295" x="9540875" y="2005013"/>
          <p14:tracePt t="48311" x="9532938" y="2005013"/>
          <p14:tracePt t="48335" x="9523413" y="1997075"/>
          <p14:tracePt t="48343" x="9515475" y="1989138"/>
          <p14:tracePt t="48351" x="9507538" y="1979613"/>
          <p14:tracePt t="48359" x="9490075" y="1979613"/>
          <p14:tracePt t="48367" x="9464675" y="1963738"/>
          <p14:tracePt t="48376" x="9447213" y="1954213"/>
          <p14:tracePt t="48383" x="9439275" y="1946275"/>
          <p14:tracePt t="48392" x="9421813" y="1938338"/>
          <p14:tracePt t="48399" x="9413875" y="1938338"/>
          <p14:tracePt t="48495" x="9490075" y="1946275"/>
          <p14:tracePt t="48503" x="9617075" y="1971675"/>
          <p14:tracePt t="48511" x="9779000" y="2005013"/>
          <p14:tracePt t="48519" x="9974263" y="2039938"/>
          <p14:tracePt t="48527" x="10255250" y="2082800"/>
          <p14:tracePt t="48535" x="10493375" y="2098675"/>
          <p14:tracePt t="48543" x="10764838" y="2133600"/>
          <p14:tracePt t="48551" x="11044238" y="2184400"/>
          <p14:tracePt t="48559" x="11223625" y="2192338"/>
          <p14:tracePt t="48567" x="11368088" y="2192338"/>
          <p14:tracePt t="48576" x="11461750" y="2192338"/>
          <p14:tracePt t="48583" x="11512550" y="2192338"/>
          <p14:tracePt t="48592" x="11545888" y="2184400"/>
          <p14:tracePt t="48640" x="11545888" y="2174875"/>
          <p14:tracePt t="48647" x="11545888" y="2149475"/>
          <p14:tracePt t="48655" x="11545888" y="2124075"/>
          <p14:tracePt t="48663" x="11545888" y="2082800"/>
          <p14:tracePt t="48671" x="11545888" y="2047875"/>
          <p14:tracePt t="48678" x="11545888" y="1971675"/>
          <p14:tracePt t="48687" x="11545888" y="1885950"/>
          <p14:tracePt t="48694" x="11545888" y="1827213"/>
          <p14:tracePt t="48702" x="11571288" y="1776413"/>
          <p14:tracePt t="48711" x="11580813" y="1751013"/>
          <p14:tracePt t="48718" x="11614150" y="1700213"/>
          <p14:tracePt t="48727" x="11622088" y="1674813"/>
          <p14:tracePt t="48735" x="11639550" y="1649413"/>
          <p14:tracePt t="48743" x="11647488" y="1639888"/>
          <p14:tracePt t="48751" x="11657013" y="1639888"/>
          <p14:tracePt t="48807" x="11657013" y="1631950"/>
          <p14:tracePt t="48823" x="11647488" y="1614488"/>
          <p14:tracePt t="48831" x="11639550" y="1614488"/>
          <p14:tracePt t="48839" x="11639550" y="1606550"/>
          <p14:tracePt t="48847" x="11622088" y="1589088"/>
          <p14:tracePt t="48855" x="11606213" y="1571625"/>
          <p14:tracePt t="48863" x="11588750" y="1571625"/>
          <p14:tracePt t="48872" x="11563350" y="1546225"/>
          <p14:tracePt t="48879" x="11530013" y="1530350"/>
          <p14:tracePt t="48888" x="11487150" y="1495425"/>
          <p14:tracePt t="48895" x="11477625" y="1495425"/>
          <p14:tracePt t="48905" x="11444288" y="1487488"/>
          <p14:tracePt t="48911" x="11393488" y="1470025"/>
          <p14:tracePt t="48920" x="11360150" y="1470025"/>
          <p14:tracePt t="48927" x="11342688" y="1462088"/>
          <p14:tracePt t="48935" x="11325225" y="1462088"/>
          <p14:tracePt t="48959" x="11317288" y="1462088"/>
          <p14:tracePt t="48967" x="11299825" y="1452563"/>
          <p14:tracePt t="48976" x="11282363" y="1452563"/>
          <p14:tracePt t="48984" x="11274425" y="1452563"/>
          <p14:tracePt t="48992" x="11249025" y="1452563"/>
          <p14:tracePt t="48999" x="11215688" y="1452563"/>
          <p14:tracePt t="49008" x="11188700" y="1462088"/>
          <p14:tracePt t="49015" x="11180763" y="1462088"/>
          <p14:tracePt t="49024" x="11172825" y="1462088"/>
          <p14:tracePt t="49039" x="11163300" y="1462088"/>
          <p14:tracePt t="49047" x="11155363" y="1462088"/>
          <p14:tracePt t="49055" x="11137900" y="1470025"/>
          <p14:tracePt t="49072" x="11129963" y="1477963"/>
          <p14:tracePt t="49079" x="11122025" y="1477963"/>
          <p14:tracePt t="49088" x="11112500" y="1495425"/>
          <p14:tracePt t="49105" x="11104563" y="1495425"/>
          <p14:tracePt t="49111" x="11096625" y="1520825"/>
          <p14:tracePt t="49120" x="11096625" y="1538288"/>
          <p14:tracePt t="49127" x="11071225" y="1571625"/>
          <p14:tracePt t="49135" x="11071225" y="1597025"/>
          <p14:tracePt t="49143" x="11044238" y="1649413"/>
          <p14:tracePt t="49151" x="11010900" y="1708150"/>
          <p14:tracePt t="49159" x="10977563" y="1793875"/>
          <p14:tracePt t="49167" x="10952163" y="1844675"/>
          <p14:tracePt t="49175" x="10901363" y="1920875"/>
          <p14:tracePt t="49183" x="10874375" y="1989138"/>
          <p14:tracePt t="49192" x="10841038" y="2022475"/>
          <p14:tracePt t="49199" x="10815638" y="2055813"/>
          <p14:tracePt t="49208" x="10790238" y="2098675"/>
          <p14:tracePt t="49215" x="10764838" y="2124075"/>
          <p14:tracePt t="49225" x="10756900" y="2124075"/>
          <p14:tracePt t="49231" x="10747375" y="2149475"/>
          <p14:tracePt t="49240" x="10739438" y="2149475"/>
          <p14:tracePt t="49247" x="10721975" y="2159000"/>
          <p14:tracePt t="49256" x="10704513" y="2166938"/>
          <p14:tracePt t="49263" x="10679113" y="2184400"/>
          <p14:tracePt t="49271" x="10653713" y="2192338"/>
          <p14:tracePt t="49279" x="10620375" y="2200275"/>
          <p14:tracePt t="49288" x="10594975" y="2209800"/>
          <p14:tracePt t="49295" x="10577513" y="2227263"/>
          <p14:tracePt t="49304" x="10534650" y="2235200"/>
          <p14:tracePt t="49311" x="10509250" y="2235200"/>
          <p14:tracePt t="49319" x="10475913" y="2243138"/>
          <p14:tracePt t="49327" x="10467975" y="2243138"/>
          <p14:tracePt t="49335" x="10433050" y="2252663"/>
          <p14:tracePt t="49343" x="10407650" y="2252663"/>
          <p14:tracePt t="49351" x="10382250" y="2252663"/>
          <p14:tracePt t="49359" x="10356850" y="2252663"/>
          <p14:tracePt t="49367" x="10339388" y="2252663"/>
          <p14:tracePt t="49375" x="10323513" y="2252663"/>
          <p14:tracePt t="49408" x="10313988" y="2252663"/>
          <p14:tracePt t="49415" x="10298113" y="2260600"/>
          <p14:tracePt t="49431" x="10280650" y="2268538"/>
          <p14:tracePt t="49440" x="10271125" y="2278063"/>
          <p14:tracePt t="49447" x="10245725" y="2286000"/>
          <p14:tracePt t="49455" x="10220325" y="2303463"/>
          <p14:tracePt t="49463" x="10194925" y="2311400"/>
          <p14:tracePt t="49471" x="10161588" y="2336800"/>
          <p14:tracePt t="49489" x="10110788" y="2379663"/>
          <p14:tracePt t="49495" x="10093325" y="2397125"/>
          <p14:tracePt t="49505" x="10093325" y="2422525"/>
          <p14:tracePt t="49511" x="10085388" y="2430463"/>
          <p14:tracePt t="49520" x="10075863" y="2455863"/>
          <p14:tracePt t="49527" x="10067925" y="2473325"/>
          <p14:tracePt t="49535" x="10067925" y="2489200"/>
          <p14:tracePt t="49543" x="10067925" y="2498725"/>
          <p14:tracePt t="49551" x="10050463" y="2524125"/>
          <p14:tracePt t="49567" x="10050463" y="2532063"/>
          <p14:tracePt t="49582" x="10050463" y="2541588"/>
          <p14:tracePt t="49599" x="10050463" y="2557463"/>
          <p14:tracePt t="49655" x="10050463" y="2566988"/>
          <p14:tracePt t="49663" x="10050463" y="2574925"/>
          <p14:tracePt t="49671" x="10050463" y="2582863"/>
          <p14:tracePt t="49679" x="10050463" y="2592388"/>
          <p14:tracePt t="49688" x="10059988" y="2608263"/>
          <p14:tracePt t="49704" x="10059988" y="2617788"/>
          <p14:tracePt t="49736" x="10075863" y="2633663"/>
          <p14:tracePt t="49753" x="10093325" y="2668588"/>
          <p14:tracePt t="49759" x="10093325" y="2676525"/>
          <p14:tracePt t="49767" x="10118725" y="2693988"/>
          <p14:tracePt t="49775" x="10118725" y="2711450"/>
          <p14:tracePt t="49783" x="10126663" y="2744788"/>
          <p14:tracePt t="49792" x="10136188" y="2752725"/>
          <p14:tracePt t="49799" x="10153650" y="2770188"/>
          <p14:tracePt t="49808" x="10161588" y="2787650"/>
          <p14:tracePt t="49815" x="10169525" y="2795588"/>
          <p14:tracePt t="49969" x="10161588" y="2795588"/>
          <p14:tracePt t="49975" x="10169525" y="2787650"/>
          <p14:tracePt t="49983" x="10186988" y="2770188"/>
          <p14:tracePt t="49991" x="10204450" y="2752725"/>
          <p14:tracePt t="49999" x="10237788" y="2727325"/>
          <p14:tracePt t="50008" x="10280650" y="2711450"/>
          <p14:tracePt t="50015" x="10313988" y="2686050"/>
          <p14:tracePt t="50024" x="10348913" y="2676525"/>
          <p14:tracePt t="50032" x="10374313" y="2676525"/>
          <p14:tracePt t="50039" x="10407650" y="2676525"/>
          <p14:tracePt t="50047" x="10442575" y="2668588"/>
          <p14:tracePt t="50055" x="10458450" y="2660650"/>
          <p14:tracePt t="50063" x="10458450" y="2651125"/>
          <p14:tracePt t="50072" x="10467975" y="2651125"/>
          <p14:tracePt t="50167" x="10493375" y="2651125"/>
          <p14:tracePt t="50175" x="10534650" y="2651125"/>
          <p14:tracePt t="50184" x="10560050" y="2651125"/>
          <p14:tracePt t="50192" x="10602913" y="2651125"/>
          <p14:tracePt t="50199" x="10645775" y="2651125"/>
          <p14:tracePt t="50208" x="10696575" y="2651125"/>
          <p14:tracePt t="50216" x="10739438" y="2651125"/>
          <p14:tracePt t="50224" x="10782300" y="2651125"/>
          <p14:tracePt t="50231" x="10815638" y="2651125"/>
          <p14:tracePt t="50240" x="10823575" y="2651125"/>
          <p14:tracePt t="50249" x="10841038" y="2651125"/>
          <p14:tracePt t="50255" x="10848975" y="2651125"/>
          <p14:tracePt t="50271" x="10858500" y="2651125"/>
          <p14:tracePt t="50288" x="10874375" y="2651125"/>
          <p14:tracePt t="50359" x="10891838" y="2643188"/>
          <p14:tracePt t="50439" x="10891838" y="2633663"/>
          <p14:tracePt t="50513" x="10891838" y="2625725"/>
          <p14:tracePt t="50520" x="10891838" y="2617788"/>
          <p14:tracePt t="50527" x="10883900" y="2617788"/>
          <p14:tracePt t="50536" x="10874375" y="2608263"/>
          <p14:tracePt t="50543" x="10874375" y="2600325"/>
          <p14:tracePt t="50567" x="10866438" y="2592388"/>
          <p14:tracePt t="50575" x="10858500" y="2592388"/>
          <p14:tracePt t="50583" x="10848975" y="2574925"/>
          <p14:tracePt t="50592" x="10841038" y="2566988"/>
          <p14:tracePt t="50599" x="10815638" y="2541588"/>
          <p14:tracePt t="50608" x="10798175" y="2524125"/>
          <p14:tracePt t="50615" x="10772775" y="2489200"/>
          <p14:tracePt t="50624" x="10756900" y="2473325"/>
          <p14:tracePt t="50631" x="10739438" y="2438400"/>
          <p14:tracePt t="50640" x="10739438" y="2422525"/>
          <p14:tracePt t="50647" x="10729913" y="2422525"/>
          <p14:tracePt t="50656" x="10721975" y="2413000"/>
          <p14:tracePt t="50663" x="10721975" y="2405063"/>
          <p14:tracePt t="50688" x="10721975" y="2397125"/>
          <p14:tracePt t="50695" x="10721975" y="2387600"/>
          <p14:tracePt t="50704" x="10714038" y="2379663"/>
          <p14:tracePt t="50783" x="10696575" y="2379663"/>
          <p14:tracePt t="50791" x="10671175" y="2379663"/>
          <p14:tracePt t="50799" x="10637838" y="2379663"/>
          <p14:tracePt t="50809" x="10569575" y="2405063"/>
          <p14:tracePt t="50814" x="10501313" y="2438400"/>
          <p14:tracePt t="50823" x="10425113" y="2463800"/>
          <p14:tracePt t="50831" x="10306050" y="2516188"/>
          <p14:tracePt t="50839" x="10204450" y="2524125"/>
          <p14:tracePt t="50847" x="10101263" y="2574925"/>
          <p14:tracePt t="50857" x="9983788" y="2608263"/>
          <p14:tracePt t="50863" x="9898063" y="2643188"/>
          <p14:tracePt t="50871" x="9796463" y="2676525"/>
          <p14:tracePt t="50879" x="9659938" y="2693988"/>
          <p14:tracePt t="50887" x="9532938" y="2744788"/>
          <p14:tracePt t="50895" x="9388475" y="2795588"/>
          <p14:tracePt t="50904" x="9226550" y="2820988"/>
          <p14:tracePt t="50911" x="9074150" y="2871788"/>
          <p14:tracePt t="50920" x="8955088" y="2906713"/>
          <p14:tracePt t="50927" x="8843963" y="2940050"/>
          <p14:tracePt t="50937" x="8750300" y="2974975"/>
          <p14:tracePt t="50943" x="8691563" y="2982913"/>
          <p14:tracePt t="50952" x="8632825" y="2990850"/>
          <p14:tracePt t="50959" x="8580438" y="3008313"/>
          <p14:tracePt t="50967" x="8572500" y="3016250"/>
          <p14:tracePt t="50975" x="8529638" y="3025775"/>
          <p14:tracePt t="50983" x="8513763" y="3025775"/>
          <p14:tracePt t="50991" x="8488363" y="3025775"/>
          <p14:tracePt t="50999" x="8470900" y="3025775"/>
          <p14:tracePt t="51008" x="8453438" y="3033713"/>
          <p14:tracePt t="51015" x="8420100" y="3033713"/>
          <p14:tracePt t="51024" x="8385175" y="3051175"/>
          <p14:tracePt t="51031" x="8343900" y="3051175"/>
          <p14:tracePt t="51040" x="8308975" y="3059113"/>
          <p14:tracePt t="51047" x="8240713" y="3059113"/>
          <p14:tracePt t="51055" x="8189913" y="3067050"/>
          <p14:tracePt t="51063" x="8121650" y="3067050"/>
          <p14:tracePt t="51072" x="8012113" y="3067050"/>
          <p14:tracePt t="51079" x="7926388" y="3067050"/>
          <p14:tracePt t="51088" x="7850188" y="3067050"/>
          <p14:tracePt t="51095" x="7756525" y="3067050"/>
          <p14:tracePt t="51104" x="7672388" y="3067050"/>
          <p14:tracePt t="51111" x="7612063" y="3067050"/>
          <p14:tracePt t="51120" x="7578725" y="3067050"/>
          <p14:tracePt t="51127" x="7561263" y="3067050"/>
          <p14:tracePt t="51137" x="7561263" y="3076575"/>
          <p14:tracePt t="51143" x="7553325" y="3076575"/>
          <p14:tracePt t="51231" x="7545388" y="3076575"/>
          <p14:tracePt t="51247" x="7527925" y="3067050"/>
          <p14:tracePt t="51255" x="7510463" y="3051175"/>
          <p14:tracePt t="51263" x="7493000" y="3033713"/>
          <p14:tracePt t="51272" x="7477125" y="3008313"/>
          <p14:tracePt t="51279" x="7467600" y="3000375"/>
          <p14:tracePt t="51289" x="7442200" y="2990850"/>
          <p14:tracePt t="51295" x="7426325" y="2974975"/>
          <p14:tracePt t="51304" x="7408863" y="2965450"/>
          <p14:tracePt t="51311" x="7391400" y="2949575"/>
          <p14:tracePt t="51320" x="7366000" y="2932113"/>
          <p14:tracePt t="51327" x="7340600" y="2932113"/>
          <p14:tracePt t="51336" x="7323138" y="2906713"/>
          <p14:tracePt t="51343" x="7307263" y="2897188"/>
          <p14:tracePt t="51351" x="7272338" y="2889250"/>
          <p14:tracePt t="51359" x="7246938" y="2871788"/>
          <p14:tracePt t="51367" x="7229475" y="2863850"/>
          <p14:tracePt t="51375" x="7213600" y="2855913"/>
          <p14:tracePt t="51383" x="7196138" y="2855913"/>
          <p14:tracePt t="51391" x="7170738" y="2846388"/>
          <p14:tracePt t="51408" x="7162800" y="2846388"/>
          <p14:tracePt t="51415" x="7145338" y="2838450"/>
          <p14:tracePt t="51527" x="7137400" y="2838450"/>
          <p14:tracePt t="51536" x="7127875" y="2838450"/>
          <p14:tracePt t="51543" x="7112000" y="2838450"/>
          <p14:tracePt t="51552" x="7094538" y="2838450"/>
          <p14:tracePt t="51559" x="7069138" y="2838450"/>
          <p14:tracePt t="51567" x="7051675" y="2838450"/>
          <p14:tracePt t="51575" x="7018338" y="2838450"/>
          <p14:tracePt t="51583" x="7000875" y="2838450"/>
          <p14:tracePt t="51591" x="6975475" y="2838450"/>
          <p14:tracePt t="51599" x="6942138" y="2838450"/>
          <p14:tracePt t="51608" x="6915150" y="2838450"/>
          <p14:tracePt t="51615" x="6907213" y="2838450"/>
          <p14:tracePt t="51624" x="6873875" y="2838450"/>
          <p14:tracePt t="51631" x="6864350" y="2838450"/>
          <p14:tracePt t="51640" x="6831013" y="2838450"/>
          <p14:tracePt t="51647" x="6805613" y="2838450"/>
          <p14:tracePt t="51656" x="6797675" y="2838450"/>
          <p14:tracePt t="51663" x="6788150" y="2838450"/>
          <p14:tracePt t="51671" x="6762750" y="2830513"/>
          <p14:tracePt t="51679" x="6762750" y="2820988"/>
          <p14:tracePt t="51687" x="6754813" y="2820988"/>
          <p14:tracePt t="51695" x="6737350" y="2820988"/>
          <p14:tracePt t="51704" x="6729413" y="2820988"/>
          <p14:tracePt t="51711" x="6719888" y="2813050"/>
          <p14:tracePt t="51736" x="6711950" y="2813050"/>
          <p14:tracePt t="51743" x="6704013" y="2813050"/>
          <p14:tracePt t="51754" x="6694488" y="2813050"/>
          <p14:tracePt t="51759" x="6678613" y="2813050"/>
          <p14:tracePt t="51767" x="6669088" y="2813050"/>
          <p14:tracePt t="51775" x="6661150" y="2813050"/>
          <p14:tracePt t="51784" x="6626225" y="2813050"/>
          <p14:tracePt t="51791" x="6592888" y="2813050"/>
          <p14:tracePt t="51799" x="6584950" y="2813050"/>
          <p14:tracePt t="51807" x="6542088" y="2813050"/>
          <p14:tracePt t="51815" x="6508750" y="2813050"/>
          <p14:tracePt t="51824" x="6465888" y="2813050"/>
          <p14:tracePt t="51831" x="6423025" y="2813050"/>
          <p14:tracePt t="51840" x="6372225" y="2813050"/>
          <p14:tracePt t="51847" x="6329363" y="2813050"/>
          <p14:tracePt t="51856" x="6286500" y="2813050"/>
          <p14:tracePt t="51863" x="6245225" y="2813050"/>
          <p14:tracePt t="51871" x="6159500" y="2813050"/>
          <p14:tracePt t="51879" x="6126163" y="2795588"/>
          <p14:tracePt t="51888" x="6065838" y="2787650"/>
          <p14:tracePt t="51895" x="6040438" y="2778125"/>
          <p14:tracePt t="51903" x="6007100" y="2770188"/>
          <p14:tracePt t="51911" x="5981700" y="2752725"/>
          <p14:tracePt t="51920" x="5946775" y="2736850"/>
          <p14:tracePt t="51939" x="5921375" y="2727325"/>
          <p14:tracePt t="51943" x="5913438" y="2711450"/>
          <p14:tracePt t="51951" x="5905500" y="2701925"/>
          <p14:tracePt t="51959" x="5895975" y="2701925"/>
          <p14:tracePt t="51985" x="5888038" y="2693988"/>
          <p14:tracePt t="52007" x="5888038" y="2686050"/>
          <p14:tracePt t="52024" x="5895975" y="2676525"/>
          <p14:tracePt t="52031" x="5913438" y="2668588"/>
          <p14:tracePt t="52040" x="5938838" y="2668588"/>
          <p14:tracePt t="52047" x="5972175" y="2651125"/>
          <p14:tracePt t="52056" x="6007100" y="2643188"/>
          <p14:tracePt t="52063" x="6040438" y="2633663"/>
          <p14:tracePt t="52073" x="6100763" y="2617788"/>
          <p14:tracePt t="52079" x="6134100" y="2608263"/>
          <p14:tracePt t="52087" x="6219825" y="2582863"/>
          <p14:tracePt t="52095" x="6261100" y="2574925"/>
          <p14:tracePt t="52103" x="6338888" y="2541588"/>
          <p14:tracePt t="52111" x="6397625" y="2532063"/>
          <p14:tracePt t="52120" x="6491288" y="2524125"/>
          <p14:tracePt t="52127" x="6524625" y="2506663"/>
          <p14:tracePt t="52136" x="6534150" y="2498725"/>
          <p14:tracePt t="52143" x="6550025" y="2489200"/>
          <p14:tracePt t="52155" x="6559550" y="2489200"/>
          <p14:tracePt t="52159" x="6567488" y="2481263"/>
          <p14:tracePt t="52191" x="6567488" y="2473325"/>
          <p14:tracePt t="52199" x="6567488" y="2447925"/>
          <p14:tracePt t="52207" x="6567488" y="2438400"/>
          <p14:tracePt t="52216" x="6559550" y="2405063"/>
          <p14:tracePt t="52224" x="6542088" y="2387600"/>
          <p14:tracePt t="52231" x="6516688" y="2371725"/>
          <p14:tracePt t="52240" x="6483350" y="2344738"/>
          <p14:tracePt t="52247" x="6448425" y="2328863"/>
          <p14:tracePt t="52256" x="6397625" y="2311400"/>
          <p14:tracePt t="52264" x="6372225" y="2293938"/>
          <p14:tracePt t="52273" x="6329363" y="2286000"/>
          <p14:tracePt t="52279" x="6296025" y="2268538"/>
          <p14:tracePt t="52287" x="6253163" y="2260600"/>
          <p14:tracePt t="52296" x="6194425" y="2260600"/>
          <p14:tracePt t="52303" x="6151563" y="2260600"/>
          <p14:tracePt t="52311" x="6091238" y="2260600"/>
          <p14:tracePt t="52320" x="6024563" y="2260600"/>
          <p14:tracePt t="52327" x="5905500" y="2260600"/>
          <p14:tracePt t="52336" x="5862638" y="2268538"/>
          <p14:tracePt t="52343" x="5811838" y="2286000"/>
          <p14:tracePt t="52353" x="5761038" y="2319338"/>
          <p14:tracePt t="52359" x="5735638" y="2336800"/>
          <p14:tracePt t="52367" x="5692775" y="2371725"/>
          <p14:tracePt t="52375" x="5657850" y="2397125"/>
          <p14:tracePt t="52383" x="5591175" y="2463800"/>
          <p14:tracePt t="52391" x="5565775" y="2489200"/>
          <p14:tracePt t="52399" x="5530850" y="2557463"/>
          <p14:tracePt t="52407" x="5513388" y="2617788"/>
          <p14:tracePt t="52415" x="5487988" y="2676525"/>
          <p14:tracePt t="52424" x="5472113" y="2778125"/>
          <p14:tracePt t="52431" x="5454650" y="2881313"/>
          <p14:tracePt t="52447" x="5454650" y="2990850"/>
          <p14:tracePt t="52456" x="5454650" y="3051175"/>
          <p14:tracePt t="52465" x="5472113" y="3135313"/>
          <p14:tracePt t="52472" x="5480050" y="3186113"/>
          <p14:tracePt t="52479" x="5480050" y="3254375"/>
          <p14:tracePt t="52488" x="5513388" y="3330575"/>
          <p14:tracePt t="52495" x="5530850" y="3390900"/>
          <p14:tracePt t="52505" x="5573713" y="3441700"/>
          <p14:tracePt t="52511" x="5616575" y="3509963"/>
          <p14:tracePt t="52519" x="5683250" y="3560763"/>
          <p14:tracePt t="52527" x="5761038" y="3629025"/>
          <p14:tracePt t="52536" x="5837238" y="3687763"/>
          <p14:tracePt t="52543" x="5930900" y="3730625"/>
          <p14:tracePt t="52552" x="6015038" y="3763963"/>
          <p14:tracePt t="52559" x="6134100" y="3773488"/>
          <p14:tracePt t="52567" x="6202363" y="3790950"/>
          <p14:tracePt t="52575" x="6303963" y="3790950"/>
          <p14:tracePt t="52583" x="6389688" y="3790950"/>
          <p14:tracePt t="52592" x="6448425" y="3790950"/>
          <p14:tracePt t="52599" x="6508750" y="3790950"/>
          <p14:tracePt t="52607" x="6567488" y="3773488"/>
          <p14:tracePt t="52616" x="6643688" y="3756025"/>
          <p14:tracePt t="52624" x="6719888" y="3722688"/>
          <p14:tracePt t="52631" x="6831013" y="3697288"/>
          <p14:tracePt t="52640" x="6932613" y="3662363"/>
          <p14:tracePt t="52647" x="7059613" y="3636963"/>
          <p14:tracePt t="52656" x="7204075" y="3619500"/>
          <p14:tracePt t="52663" x="7383463" y="3594100"/>
          <p14:tracePt t="52672" x="7654925" y="3560763"/>
          <p14:tracePt t="52679" x="7969250" y="3509963"/>
          <p14:tracePt t="52687" x="8266113" y="3475038"/>
          <p14:tracePt t="52695" x="8597900" y="3424238"/>
          <p14:tracePt t="52703" x="8937625" y="3348038"/>
          <p14:tracePt t="52711" x="9226550" y="3279775"/>
          <p14:tracePt t="52720" x="9464675" y="3186113"/>
          <p14:tracePt t="52727" x="9652000" y="3101975"/>
          <p14:tracePt t="52737" x="9771063" y="3041650"/>
          <p14:tracePt t="52743" x="9890125" y="2965450"/>
          <p14:tracePt t="52753" x="9956800" y="2914650"/>
          <p14:tracePt t="52759" x="10017125" y="2871788"/>
          <p14:tracePt t="52767" x="10059988" y="2830513"/>
          <p14:tracePt t="52775" x="10067925" y="2805113"/>
          <p14:tracePt t="52783" x="10075863" y="2778125"/>
          <p14:tracePt t="52791" x="10093325" y="2752725"/>
          <p14:tracePt t="52799" x="10101263" y="2719388"/>
          <p14:tracePt t="52807" x="10110788" y="2693988"/>
          <p14:tracePt t="52815" x="10110788" y="2676525"/>
          <p14:tracePt t="52823" x="10126663" y="2651125"/>
          <p14:tracePt t="52831" x="10153650" y="2625725"/>
          <p14:tracePt t="52841" x="10194925" y="2574925"/>
          <p14:tracePt t="52847" x="10263188" y="2524125"/>
          <p14:tracePt t="52856" x="10323513" y="2489200"/>
          <p14:tracePt t="52863" x="10415588" y="2430463"/>
          <p14:tracePt t="52872" x="10628313" y="2344738"/>
          <p14:tracePt t="52879" x="10747375" y="2311400"/>
          <p14:tracePt t="52889" x="10874375" y="2278063"/>
          <p14:tracePt t="52895" x="10993438" y="2217738"/>
          <p14:tracePt t="52904" x="11096625" y="2192338"/>
          <p14:tracePt t="52911" x="11155363" y="2166938"/>
          <p14:tracePt t="52919" x="11206163" y="2141538"/>
          <p14:tracePt t="52927" x="11231563" y="2133600"/>
          <p14:tracePt t="53127" x="11206163" y="2133600"/>
          <p14:tracePt t="53135" x="11198225" y="2133600"/>
          <p14:tracePt t="53143" x="11163300" y="2133600"/>
          <p14:tracePt t="53152" x="11112500" y="2141538"/>
          <p14:tracePt t="53159" x="11061700" y="2141538"/>
          <p14:tracePt t="53168" x="11010900" y="2166938"/>
          <p14:tracePt t="53175" x="10968038" y="2166938"/>
          <p14:tracePt t="53183" x="10926763" y="2166938"/>
          <p14:tracePt t="53191" x="10883900" y="2166938"/>
          <p14:tracePt t="53201" x="10833100" y="2166938"/>
          <p14:tracePt t="53207" x="10764838" y="2166938"/>
          <p14:tracePt t="53215" x="10696575" y="2166938"/>
          <p14:tracePt t="53223" x="10637838" y="2166938"/>
          <p14:tracePt t="53231" x="10594975" y="2166938"/>
          <p14:tracePt t="53240" x="10534650" y="2166938"/>
          <p14:tracePt t="53247" x="10501313" y="2166938"/>
          <p14:tracePt t="53256" x="10467975" y="2166938"/>
          <p14:tracePt t="53375" x="10467975" y="2174875"/>
          <p14:tracePt t="53383" x="10475913" y="2174875"/>
          <p14:tracePt t="53391" x="10501313" y="2174875"/>
          <p14:tracePt t="53399" x="10509250" y="2174875"/>
          <p14:tracePt t="53407" x="10552113" y="2184400"/>
          <p14:tracePt t="53415" x="10577513" y="2200275"/>
          <p14:tracePt t="53423" x="10620375" y="2209800"/>
          <p14:tracePt t="53431" x="10671175" y="2217738"/>
          <p14:tracePt t="53440" x="10747375" y="2252663"/>
          <p14:tracePt t="53447" x="10807700" y="2268538"/>
          <p14:tracePt t="53456" x="10866438" y="2303463"/>
          <p14:tracePt t="53463" x="10901363" y="2319338"/>
          <p14:tracePt t="53474" x="10968038" y="2354263"/>
          <p14:tracePt t="53479" x="10985500" y="2362200"/>
          <p14:tracePt t="53488" x="11010900" y="2379663"/>
          <p14:tracePt t="53495" x="11036300" y="2397125"/>
          <p14:tracePt t="53505" x="11071225" y="2447925"/>
          <p14:tracePt t="53511" x="11087100" y="2516188"/>
          <p14:tracePt t="53519" x="11122025" y="2582863"/>
          <p14:tracePt t="53527" x="11147425" y="2744788"/>
          <p14:tracePt t="53536" x="11155363" y="2932113"/>
          <p14:tracePt t="53543" x="11155363" y="3084513"/>
          <p14:tracePt t="53552" x="11155363" y="3279775"/>
          <p14:tracePt t="53559" x="11155363" y="3484563"/>
          <p14:tracePt t="53569" x="11147425" y="3773488"/>
          <p14:tracePt t="53575" x="11096625" y="4079875"/>
          <p14:tracePt t="53584" x="11071225" y="4325938"/>
          <p14:tracePt t="53591" x="11002963" y="4640263"/>
          <p14:tracePt t="53599" x="10960100" y="4810125"/>
          <p14:tracePt t="53607" x="10926763" y="4954588"/>
          <p14:tracePt t="53615" x="10891838" y="5073650"/>
          <p14:tracePt t="53625" x="10874375" y="5141913"/>
          <p14:tracePt t="53631" x="10841038" y="5243513"/>
          <p14:tracePt t="53640" x="10823575" y="5294313"/>
          <p14:tracePt t="53647" x="10782300" y="5370513"/>
          <p14:tracePt t="53656" x="10764838" y="5405438"/>
          <p14:tracePt t="53663" x="10721975" y="5456238"/>
          <p14:tracePt t="53672" x="10704513" y="5456238"/>
          <p14:tracePt t="53679" x="10671175" y="5489575"/>
          <p14:tracePt t="53688" x="10620375" y="5540375"/>
          <p14:tracePt t="53695" x="10594975" y="5565775"/>
          <p14:tracePt t="53706" x="10560050" y="5600700"/>
          <p14:tracePt t="53711" x="10518775" y="5634038"/>
          <p14:tracePt t="53719" x="10483850" y="5651500"/>
          <p14:tracePt t="53727" x="10450513" y="5676900"/>
          <p14:tracePt t="53736" x="10399713" y="5694363"/>
          <p14:tracePt t="53743" x="10339388" y="5702300"/>
          <p14:tracePt t="53753" x="10255250" y="5702300"/>
          <p14:tracePt t="53759" x="10118725" y="5735638"/>
          <p14:tracePt t="53768" x="9991725" y="5745163"/>
          <p14:tracePt t="53775" x="9804400" y="5788025"/>
          <p14:tracePt t="53783" x="9659938" y="5788025"/>
          <p14:tracePt t="53791" x="9405938" y="5788025"/>
          <p14:tracePt t="53799" x="9091613" y="5788025"/>
          <p14:tracePt t="53807" x="8683625" y="5788025"/>
          <p14:tracePt t="53815" x="8308975" y="5778500"/>
          <p14:tracePt t="53823" x="7859713" y="5702300"/>
          <p14:tracePt t="53831" x="7527925" y="5668963"/>
          <p14:tracePt t="53840" x="7229475" y="5651500"/>
          <p14:tracePt t="53847" x="6950075" y="5600700"/>
          <p14:tracePt t="53856" x="6737350" y="5583238"/>
          <p14:tracePt t="53863" x="6508750" y="5583238"/>
          <p14:tracePt t="53872" x="6303963" y="5583238"/>
          <p14:tracePt t="53879" x="6100763" y="5583238"/>
          <p14:tracePt t="53887" x="5913438" y="5575300"/>
          <p14:tracePt t="53895" x="5776913" y="5532438"/>
          <p14:tracePt t="53904" x="5657850" y="5524500"/>
          <p14:tracePt t="53911" x="5548313" y="5514975"/>
          <p14:tracePt t="53919" x="5446713" y="5489575"/>
          <p14:tracePt t="53927" x="5386388" y="5481638"/>
          <p14:tracePt t="53936" x="5360988" y="5472113"/>
          <p14:tracePt t="53943" x="5353050" y="5472113"/>
          <p14:tracePt t="54055" x="5353050" y="5464175"/>
          <p14:tracePt t="54079" x="5353050" y="5456238"/>
          <p14:tracePt t="54088" x="5353050" y="5430838"/>
          <p14:tracePt t="54095" x="5378450" y="5430838"/>
          <p14:tracePt t="54103" x="5411788" y="5421313"/>
          <p14:tracePt t="54111" x="5472113" y="5405438"/>
          <p14:tracePt t="54120" x="5548313" y="5395913"/>
          <p14:tracePt t="54127" x="5607050" y="5370513"/>
          <p14:tracePt t="54136" x="5692775" y="5362575"/>
          <p14:tracePt t="54143" x="5819775" y="5353050"/>
          <p14:tracePt t="54152" x="5895975" y="5337175"/>
          <p14:tracePt t="54159" x="6007100" y="5337175"/>
          <p14:tracePt t="54168" x="6108700" y="5327650"/>
          <p14:tracePt t="54175" x="6219825" y="5327650"/>
          <p14:tracePt t="54184" x="6321425" y="5327650"/>
          <p14:tracePt t="54191" x="6430963" y="5327650"/>
          <p14:tracePt t="54199" x="6542088" y="5327650"/>
          <p14:tracePt t="54207" x="6669088" y="5327650"/>
          <p14:tracePt t="54215" x="6813550" y="5327650"/>
          <p14:tracePt t="54224" x="6950075" y="5327650"/>
          <p14:tracePt t="54231" x="7102475" y="5327650"/>
          <p14:tracePt t="54239" x="7246938" y="5327650"/>
          <p14:tracePt t="54248" x="7400925" y="5327650"/>
          <p14:tracePt t="54256" x="7545388" y="5302250"/>
          <p14:tracePt t="54263" x="7697788" y="5294313"/>
          <p14:tracePt t="54272" x="7824788" y="5286375"/>
          <p14:tracePt t="54279" x="7951788" y="5286375"/>
          <p14:tracePt t="54288" x="8096250" y="5286375"/>
          <p14:tracePt t="54295" x="8215313" y="5286375"/>
          <p14:tracePt t="54304" x="8343900" y="5286375"/>
          <p14:tracePt t="54311" x="8488363" y="5286375"/>
          <p14:tracePt t="54319" x="8597900" y="5286375"/>
          <p14:tracePt t="54327" x="8683625" y="5286375"/>
          <p14:tracePt t="54336" x="8785225" y="5286375"/>
          <p14:tracePt t="54343" x="8869363" y="5286375"/>
          <p14:tracePt t="54352" x="8929688" y="5286375"/>
          <p14:tracePt t="54359" x="8980488" y="5286375"/>
          <p14:tracePt t="54369" x="9031288" y="5276850"/>
          <p14:tracePt t="54375" x="9091613" y="5251450"/>
          <p14:tracePt t="54384" x="9107488" y="5251450"/>
          <p14:tracePt t="54391" x="9150350" y="5243513"/>
          <p14:tracePt t="54399" x="9183688" y="5243513"/>
          <p14:tracePt t="54407" x="9226550" y="5235575"/>
          <p14:tracePt t="54415" x="9261475" y="5226050"/>
          <p14:tracePt t="54423" x="9277350" y="5208588"/>
          <p14:tracePt t="54431" x="9294813" y="5208588"/>
          <p14:tracePt t="54439" x="9320213" y="5200650"/>
          <p14:tracePt t="54720" x="9328150" y="5200650"/>
          <p14:tracePt t="54735" x="9337675" y="5192713"/>
          <p14:tracePt t="56087" x="9345613" y="5192713"/>
          <p14:tracePt t="56103" x="9371013" y="5167313"/>
          <p14:tracePt t="56111" x="9396413" y="5157788"/>
          <p14:tracePt t="56119" x="9447213" y="5132388"/>
          <p14:tracePt t="56127" x="9498013" y="5116513"/>
          <p14:tracePt t="56136" x="9575800" y="5081588"/>
          <p14:tracePt t="56143" x="9652000" y="5048250"/>
          <p14:tracePt t="56151" x="9736138" y="5013325"/>
          <p14:tracePt t="56159" x="9812338" y="4997450"/>
          <p14:tracePt t="56168" x="9956800" y="4972050"/>
          <p14:tracePt t="56175" x="10034588" y="4946650"/>
          <p14:tracePt t="56185" x="10075863" y="4937125"/>
          <p14:tracePt t="56191" x="10136188" y="4919663"/>
          <p14:tracePt t="56202" x="10186988" y="4886325"/>
          <p14:tracePt t="56207" x="10212388" y="4878388"/>
          <p14:tracePt t="56216" x="10237788" y="4860925"/>
          <p14:tracePt t="56223" x="10271125" y="4835525"/>
          <p14:tracePt t="56234" x="10298113" y="4810125"/>
          <p14:tracePt t="56239" x="10323513" y="4784725"/>
          <p14:tracePt t="56247" x="10348913" y="4716463"/>
          <p14:tracePt t="56255" x="10364788" y="4683125"/>
          <p14:tracePt t="56264" x="10374313" y="4657725"/>
          <p14:tracePt t="56272" x="10390188" y="4614863"/>
          <p14:tracePt t="56279" x="10407650" y="4579938"/>
          <p14:tracePt t="56288" x="10415588" y="4546600"/>
          <p14:tracePt t="56295" x="10425113" y="4503738"/>
          <p14:tracePt t="56304" x="10450513" y="4445000"/>
          <p14:tracePt t="56311" x="10458450" y="4384675"/>
          <p14:tracePt t="56321" x="10493375" y="4291013"/>
          <p14:tracePt t="56327" x="10493375" y="4197350"/>
          <p14:tracePt t="56336" x="10501313" y="4121150"/>
          <p14:tracePt t="56343" x="10501313" y="4052888"/>
          <p14:tracePt t="56351" x="10501313" y="3976688"/>
          <p14:tracePt t="56359" x="10501313" y="3935413"/>
          <p14:tracePt t="56368" x="10501313" y="3892550"/>
          <p14:tracePt t="56375" x="10501313" y="3875088"/>
          <p14:tracePt t="56384" x="10501313" y="3849688"/>
          <p14:tracePt t="56391" x="10501313" y="3824288"/>
          <p14:tracePt t="56400" x="10501313" y="3781425"/>
          <p14:tracePt t="56407" x="10501313" y="3722688"/>
          <p14:tracePt t="56415" x="10501313" y="3654425"/>
          <p14:tracePt t="56423" x="10501313" y="3611563"/>
          <p14:tracePt t="56431" x="10493375" y="3535363"/>
          <p14:tracePt t="56439" x="10493375" y="3475038"/>
          <p14:tracePt t="56447" x="10475913" y="3416300"/>
          <p14:tracePt t="56455" x="10450513" y="3365500"/>
          <p14:tracePt t="56463" x="10442575" y="3297238"/>
          <p14:tracePt t="56472" x="10433050" y="3246438"/>
          <p14:tracePt t="56479" x="10433050" y="3211513"/>
          <p14:tracePt t="56487" x="10425113" y="3186113"/>
          <p14:tracePt t="56495" x="10425113" y="3170238"/>
          <p14:tracePt t="56503" x="10425113" y="3144838"/>
          <p14:tracePt t="56511" x="10425113" y="3135313"/>
          <p14:tracePt t="56520" x="10425113" y="3109913"/>
          <p14:tracePt t="56527" x="10425113" y="3094038"/>
          <p14:tracePt t="56536" x="10425113" y="3051175"/>
          <p14:tracePt t="56543" x="10425113" y="3008313"/>
          <p14:tracePt t="56551" x="10425113" y="2922588"/>
          <p14:tracePt t="56561" x="10450513" y="2805113"/>
          <p14:tracePt t="56567" x="10458450" y="2736850"/>
          <p14:tracePt t="56577" x="10467975" y="2676525"/>
          <p14:tracePt t="56584" x="10475913" y="2592388"/>
          <p14:tracePt t="56591" x="10475913" y="2532063"/>
          <p14:tracePt t="56600" x="10475913" y="2489200"/>
          <p14:tracePt t="56609" x="10475913" y="2455863"/>
          <p14:tracePt t="56616" x="10475913" y="2447925"/>
          <p14:tracePt t="56663" x="10483850" y="2430463"/>
          <p14:tracePt t="56695" x="10483850" y="2422525"/>
          <p14:tracePt t="56783" x="10483850" y="2413000"/>
          <p14:tracePt t="56791" x="10475913" y="2413000"/>
          <p14:tracePt t="56800" x="10450513" y="2413000"/>
          <p14:tracePt t="56807" x="10433050" y="2413000"/>
          <p14:tracePt t="56816" x="10407650" y="2413000"/>
          <p14:tracePt t="56823" x="10382250" y="2413000"/>
          <p14:tracePt t="56831" x="10339388" y="2430463"/>
          <p14:tracePt t="56839" x="10306050" y="2447925"/>
          <p14:tracePt t="56847" x="10255250" y="2489200"/>
          <p14:tracePt t="56855" x="10204450" y="2506663"/>
          <p14:tracePt t="56863" x="10126663" y="2566988"/>
          <p14:tracePt t="56874" x="10075863" y="2608263"/>
          <p14:tracePt t="56879" x="9966325" y="2676525"/>
          <p14:tracePt t="56887" x="9906000" y="2727325"/>
          <p14:tracePt t="56895" x="9839325" y="2787650"/>
          <p14:tracePt t="56904" x="9761538" y="2838450"/>
          <p14:tracePt t="56911" x="9685338" y="2881313"/>
          <p14:tracePt t="56920" x="9634538" y="2914650"/>
          <p14:tracePt t="56927" x="9583738" y="2940050"/>
          <p14:tracePt t="56938" x="9550400" y="2957513"/>
          <p14:tracePt t="56943" x="9515475" y="2974975"/>
          <p14:tracePt t="56953" x="9472613" y="2990850"/>
          <p14:tracePt t="56959" x="9447213" y="3000375"/>
          <p14:tracePt t="56967" x="9421813" y="3000375"/>
          <p14:tracePt t="56975" x="9413875" y="3008313"/>
          <p14:tracePt t="56984" x="9405938" y="3008313"/>
          <p14:tracePt t="57239" x="9396413" y="3008313"/>
          <p14:tracePt t="57247" x="9388475" y="3008313"/>
          <p14:tracePt t="57255" x="9371013" y="3008313"/>
          <p14:tracePt t="57263" x="9363075" y="3008313"/>
          <p14:tracePt t="57271" x="9353550" y="3008313"/>
          <p14:tracePt t="57279" x="9328150" y="3008313"/>
          <p14:tracePt t="57288" x="9294813" y="3008313"/>
          <p14:tracePt t="57295" x="9286875" y="3008313"/>
          <p14:tracePt t="57304" x="9251950" y="3008313"/>
          <p14:tracePt t="57311" x="9218613" y="3008313"/>
          <p14:tracePt t="57320" x="9209088" y="3008313"/>
          <p14:tracePt t="57327" x="9167813" y="3008313"/>
          <p14:tracePt t="57335" x="9132888" y="3008313"/>
          <p14:tracePt t="57343" x="9099550" y="3008313"/>
          <p14:tracePt t="57351" x="9082088" y="3008313"/>
          <p14:tracePt t="57359" x="9048750" y="3008313"/>
          <p14:tracePt t="57367" x="9031288" y="3016250"/>
          <p14:tracePt t="57375" x="9023350" y="3016250"/>
          <p14:tracePt t="57384" x="9005888" y="3016250"/>
          <p14:tracePt t="57391" x="8997950" y="3016250"/>
          <p14:tracePt t="57416" x="8988425" y="3025775"/>
          <p14:tracePt t="57423" x="8980488" y="3025775"/>
          <p14:tracePt t="57439" x="8963025" y="3051175"/>
          <p14:tracePt t="57455" x="8963025" y="3076575"/>
          <p14:tracePt t="57471" x="8963025" y="3101975"/>
          <p14:tracePt t="57479" x="8963025" y="3109913"/>
          <p14:tracePt t="57487" x="8963025" y="3119438"/>
          <p14:tracePt t="57495" x="8963025" y="3135313"/>
          <p14:tracePt t="57504" x="8963025" y="3144838"/>
          <p14:tracePt t="57511" x="8963025" y="3152775"/>
          <p14:tracePt t="57520" x="8963025" y="3170238"/>
          <p14:tracePt t="57527" x="8972550" y="3186113"/>
          <p14:tracePt t="57536" x="8988425" y="3195638"/>
          <p14:tracePt t="57543" x="9013825" y="3211513"/>
          <p14:tracePt t="57553" x="9039225" y="3221038"/>
          <p14:tracePt t="57568" x="9074150" y="3221038"/>
          <p14:tracePt t="57575" x="9082088" y="3221038"/>
          <p14:tracePt t="57584" x="9099550" y="3221038"/>
          <p14:tracePt t="57591" x="9107488" y="3221038"/>
          <p14:tracePt t="57600" x="9117013" y="3221038"/>
          <p14:tracePt t="57607" x="9132888" y="3221038"/>
          <p14:tracePt t="57623" x="9142413" y="3221038"/>
          <p14:tracePt t="57639" x="9150350" y="3221038"/>
          <p14:tracePt t="57647" x="9158288" y="3221038"/>
          <p14:tracePt t="57655" x="9167813" y="3221038"/>
          <p14:tracePt t="57663" x="9175750" y="3221038"/>
          <p14:tracePt t="57671" x="9209088" y="3211513"/>
          <p14:tracePt t="57679" x="9226550" y="3203575"/>
          <p14:tracePt t="57688" x="9261475" y="3178175"/>
          <p14:tracePt t="57695" x="9294813" y="3160713"/>
          <p14:tracePt t="57704" x="9345613" y="3127375"/>
          <p14:tracePt t="57711" x="9363075" y="3109913"/>
          <p14:tracePt t="57720" x="9388475" y="3101975"/>
          <p14:tracePt t="57839" x="9388475" y="3084513"/>
          <p14:tracePt t="57847" x="9388475" y="3076575"/>
          <p14:tracePt t="57855" x="9353550" y="3059113"/>
          <p14:tracePt t="57863" x="9302750" y="3025775"/>
          <p14:tracePt t="57871" x="9218613" y="2957513"/>
          <p14:tracePt t="57879" x="8997950" y="2855913"/>
          <p14:tracePt t="57888" x="8767763" y="2711450"/>
          <p14:tracePt t="57895" x="8402638" y="2498725"/>
          <p14:tracePt t="57904" x="7977188" y="2278063"/>
          <p14:tracePt t="57911" x="7502525" y="2022475"/>
          <p14:tracePt t="57920" x="6950075" y="1809750"/>
          <p14:tracePt t="57927" x="6389688" y="1581150"/>
          <p14:tracePt t="57936" x="5862638" y="1343025"/>
          <p14:tracePt t="57943" x="5335588" y="1130300"/>
          <p14:tracePt t="57952" x="4783138" y="917575"/>
          <p14:tracePt t="57959" x="4179888" y="747713"/>
          <p14:tracePt t="57968" x="3525838" y="595313"/>
          <p14:tracePt t="57975" x="2889250" y="400050"/>
          <p14:tracePt t="57984" x="2286000" y="203200"/>
          <p14:tracePt t="57991" x="1682750" y="50800"/>
          <p14:tracePt t="58159" x="433388" y="415925"/>
          <p14:tracePt t="58167" x="620713" y="509588"/>
          <p14:tracePt t="58175" x="866775" y="620713"/>
          <p14:tracePt t="58183" x="1147763" y="739775"/>
          <p14:tracePt t="58191" x="1444625" y="884238"/>
          <p14:tracePt t="58200" x="1852613" y="993775"/>
          <p14:tracePt t="58207" x="2225675" y="1130300"/>
          <p14:tracePt t="58217" x="2641600" y="1308100"/>
          <p14:tracePt t="58223" x="3194050" y="1477963"/>
          <p14:tracePt t="58232" x="3543300" y="1606550"/>
          <p14:tracePt t="58239" x="3951288" y="1725613"/>
          <p14:tracePt t="58247" x="4349750" y="1835150"/>
          <p14:tracePt t="58255" x="4699000" y="1946275"/>
          <p14:tracePt t="58263" x="5013325" y="2039938"/>
          <p14:tracePt t="58271" x="5335588" y="2124075"/>
          <p14:tracePt t="58279" x="5649913" y="2209800"/>
          <p14:tracePt t="58287" x="5913438" y="2293938"/>
          <p14:tracePt t="58295" x="6108700" y="2336800"/>
          <p14:tracePt t="58304" x="6311900" y="2397125"/>
          <p14:tracePt t="58311" x="6550025" y="2473325"/>
          <p14:tracePt t="58320" x="6780213" y="2532063"/>
          <p14:tracePt t="58327" x="6958013" y="2592388"/>
          <p14:tracePt t="58337" x="7153275" y="2633663"/>
          <p14:tracePt t="58344" x="7297738" y="2686050"/>
          <p14:tracePt t="58353" x="7434263" y="2727325"/>
          <p14:tracePt t="58359" x="7535863" y="2752725"/>
          <p14:tracePt t="58369" x="7621588" y="2787650"/>
          <p14:tracePt t="58375" x="7740650" y="2805113"/>
          <p14:tracePt t="58384" x="7850188" y="2838450"/>
          <p14:tracePt t="58391" x="7969250" y="2863850"/>
          <p14:tracePt t="58400" x="8088313" y="2897188"/>
          <p14:tracePt t="58407" x="8215313" y="2949575"/>
          <p14:tracePt t="58416" x="8318500" y="2974975"/>
          <p14:tracePt t="58423" x="8435975" y="3016250"/>
          <p14:tracePt t="58432" x="8547100" y="3041650"/>
          <p14:tracePt t="58439" x="8666163" y="3076575"/>
          <p14:tracePt t="58447" x="8785225" y="3101975"/>
          <p14:tracePt t="58455" x="8886825" y="3135313"/>
          <p14:tracePt t="58463" x="8947150" y="3152775"/>
          <p14:tracePt t="58471" x="9023350" y="3178175"/>
          <p14:tracePt t="58486" x="9039225" y="3178175"/>
          <p14:tracePt t="58488" x="9064625" y="3178175"/>
          <p14:tracePt t="58495" x="9074150" y="3186113"/>
          <p14:tracePt t="58559" x="9074150" y="3195638"/>
          <p14:tracePt t="58567" x="9074150" y="3203575"/>
          <p14:tracePt t="58583" x="9074150" y="3221038"/>
          <p14:tracePt t="58591" x="9074150" y="3238500"/>
          <p14:tracePt t="58599" x="9082088" y="3263900"/>
          <p14:tracePt t="58607" x="9107488" y="3297238"/>
          <p14:tracePt t="58617" x="9117013" y="3330575"/>
          <p14:tracePt t="58623" x="9117013" y="3348038"/>
          <p14:tracePt t="58632" x="9117013" y="3365500"/>
          <p14:tracePt t="58639" x="9117013" y="3390900"/>
          <p14:tracePt t="58647" x="9117013" y="3408363"/>
          <p14:tracePt t="58655" x="9117013" y="3424238"/>
          <p14:tracePt t="58663" x="9124950" y="3433763"/>
          <p14:tracePt t="58671" x="9124950" y="3441700"/>
          <p14:tracePt t="58679" x="9124950" y="3449638"/>
          <p14:tracePt t="58687" x="9124950" y="3459163"/>
          <p14:tracePt t="58720" x="9124950" y="3467100"/>
          <p14:tracePt t="58736" x="9124950" y="3475038"/>
          <p14:tracePt t="58743" x="9124950" y="3502025"/>
          <p14:tracePt t="58752" x="9124950" y="3543300"/>
          <p14:tracePt t="58759" x="9124950" y="3603625"/>
          <p14:tracePt t="58767" x="9142413" y="3654425"/>
          <p14:tracePt t="58775" x="9150350" y="3697288"/>
          <p14:tracePt t="58784" x="9150350" y="3738563"/>
          <p14:tracePt t="58791" x="9167813" y="3790950"/>
          <p14:tracePt t="58800" x="9167813" y="3824288"/>
          <p14:tracePt t="58807" x="9183688" y="3849688"/>
          <p14:tracePt t="58817" x="9193213" y="3857625"/>
          <p14:tracePt t="58823" x="9209088" y="3875088"/>
          <p14:tracePt t="58834" x="9226550" y="3900488"/>
          <p14:tracePt t="58839" x="9236075" y="3908425"/>
          <p14:tracePt t="58855" x="9251950" y="3925888"/>
          <p14:tracePt t="58864" x="9261475" y="3925888"/>
          <p14:tracePt t="58887" x="9269413" y="3925888"/>
          <p14:tracePt t="58895" x="9286875" y="3925888"/>
          <p14:tracePt t="58904" x="9294813" y="3925888"/>
          <p14:tracePt t="58911" x="9320213" y="3925888"/>
          <p14:tracePt t="58920" x="9353550" y="3925888"/>
          <p14:tracePt t="58927" x="9363075" y="3925888"/>
          <p14:tracePt t="58936" x="9388475" y="3925888"/>
          <p14:tracePt t="58943" x="9405938" y="3925888"/>
          <p14:tracePt t="58952" x="9431338" y="3925888"/>
          <p14:tracePt t="58967" x="9439275" y="3925888"/>
          <p14:tracePt t="58975" x="9447213" y="3925888"/>
          <p14:tracePt t="59039" x="9464675" y="3925888"/>
          <p14:tracePt t="59047" x="9482138" y="3925888"/>
          <p14:tracePt t="59055" x="9490075" y="3935413"/>
          <p14:tracePt t="59063" x="9507538" y="3943350"/>
          <p14:tracePt t="59071" x="9550400" y="3994150"/>
          <p14:tracePt t="59079" x="9566275" y="4027488"/>
          <p14:tracePt t="59087" x="9617075" y="4095750"/>
          <p14:tracePt t="59095" x="9652000" y="4156075"/>
          <p14:tracePt t="59103" x="9694863" y="4224338"/>
          <p14:tracePt t="59111" x="9720263" y="4265613"/>
          <p14:tracePt t="59120" x="9753600" y="4316413"/>
          <p14:tracePt t="59127" x="9771063" y="4351338"/>
          <p14:tracePt t="59136" x="9796463" y="4376738"/>
          <p14:tracePt t="59143" x="9804400" y="4402138"/>
          <p14:tracePt t="59153" x="9812338" y="4419600"/>
          <p14:tracePt t="59159" x="9821863" y="4445000"/>
          <p14:tracePt t="59168" x="9829800" y="4452938"/>
          <p14:tracePt t="59175" x="9839325" y="4486275"/>
          <p14:tracePt t="59183" x="9847263" y="4521200"/>
          <p14:tracePt t="59191" x="9864725" y="4572000"/>
          <p14:tracePt t="59200" x="9880600" y="4614863"/>
          <p14:tracePt t="59207" x="9890125" y="4657725"/>
          <p14:tracePt t="59216" x="9898063" y="4691063"/>
          <p14:tracePt t="59223" x="9915525" y="4724400"/>
          <p14:tracePt t="59233" x="9915525" y="4749800"/>
          <p14:tracePt t="59239" x="9923463" y="4784725"/>
          <p14:tracePt t="59247" x="9923463" y="4792663"/>
          <p14:tracePt t="59255" x="9923463" y="4818063"/>
          <p14:tracePt t="59263" x="9923463" y="4827588"/>
          <p14:tracePt t="59271" x="9923463" y="4843463"/>
          <p14:tracePt t="59287" x="9923463" y="4852988"/>
          <p14:tracePt t="59304" x="9923463" y="4860925"/>
          <p14:tracePt t="59320" x="9923463" y="4878388"/>
          <p14:tracePt t="59327" x="9923463" y="4886325"/>
          <p14:tracePt t="59336" x="9923463" y="4894263"/>
          <p14:tracePt t="59343" x="9923463" y="4903788"/>
          <p14:tracePt t="59352" x="9923463" y="4919663"/>
          <p14:tracePt t="59359" x="9923463" y="4929188"/>
          <p14:tracePt t="59368" x="9923463" y="4937125"/>
          <p14:tracePt t="59377" x="9923463" y="4946650"/>
          <p14:tracePt t="59383" x="9923463" y="4954588"/>
          <p14:tracePt t="59407" x="9923463" y="4972050"/>
          <p14:tracePt t="59416" x="9923463" y="4979988"/>
          <p14:tracePt t="59471" x="9940925" y="4979988"/>
          <p14:tracePt t="59479" x="9948863" y="4979988"/>
          <p14:tracePt t="59488" x="9956800" y="4979988"/>
          <p14:tracePt t="59495" x="9983788" y="4979988"/>
          <p14:tracePt t="59504" x="10009188" y="4979988"/>
          <p14:tracePt t="59511" x="10025063" y="4979988"/>
          <p14:tracePt t="59520" x="10050463" y="4979988"/>
          <p14:tracePt t="59527" x="10075863" y="4979988"/>
          <p14:tracePt t="59536" x="10085388" y="4979988"/>
          <p14:tracePt t="59543" x="10101263" y="4979988"/>
          <p14:tracePt t="59552" x="10126663" y="4979988"/>
          <p14:tracePt t="59568" x="10136188" y="4979988"/>
          <p14:tracePt t="59575" x="10144125" y="4979988"/>
          <p14:tracePt t="59584" x="10153650" y="4979988"/>
          <p14:tracePt t="59671" x="10161588" y="4979988"/>
          <p14:tracePt t="59679" x="10169525" y="4979988"/>
          <p14:tracePt t="59696" x="10169525" y="5005388"/>
          <p14:tracePt t="59711" x="10169525" y="5022850"/>
          <p14:tracePt t="59720" x="10169525" y="5030788"/>
          <p14:tracePt t="59727" x="10169525" y="5038725"/>
          <p14:tracePt t="59736" x="10169525" y="5048250"/>
          <p14:tracePt t="59743" x="10169525" y="5064125"/>
          <p14:tracePt t="59752" x="10169525" y="5081588"/>
          <p14:tracePt t="59759" x="10169525" y="5091113"/>
          <p14:tracePt t="59767" x="10169525" y="5106988"/>
          <p14:tracePt t="59775" x="10169525" y="5124450"/>
          <p14:tracePt t="59784" x="10169525" y="5132388"/>
          <p14:tracePt t="59791" x="10169525" y="5141913"/>
          <p14:tracePt t="59799" x="10169525" y="5149850"/>
          <p14:tracePt t="59823" x="10169525" y="5167313"/>
          <p14:tracePt t="59839" x="10161588" y="5183188"/>
          <p14:tracePt t="59855" x="10144125" y="5200650"/>
          <p14:tracePt t="59863" x="10136188" y="5208588"/>
          <p14:tracePt t="59879" x="10126663" y="5218113"/>
          <p14:tracePt t="59912" x="10118725" y="5218113"/>
          <p14:tracePt t="60055" x="10101263" y="5218113"/>
          <p14:tracePt t="60071" x="10093325" y="5218113"/>
          <p14:tracePt t="60079" x="10085388" y="5218113"/>
          <p14:tracePt t="60089" x="10067925" y="5218113"/>
          <p14:tracePt t="60111" x="10059988" y="5226050"/>
          <p14:tracePt t="60120" x="10050463" y="5226050"/>
          <p14:tracePt t="60127" x="10042525" y="5226050"/>
          <p14:tracePt t="60143" x="10034588" y="5226050"/>
          <p14:tracePt t="60168" x="10025063" y="5226050"/>
          <p14:tracePt t="60247" x="10009188" y="5226050"/>
          <p14:tracePt t="60257" x="9999663" y="5226050"/>
          <p14:tracePt t="60431" x="9991725" y="5226050"/>
          <p14:tracePt t="60439" x="9983788" y="5226050"/>
          <p14:tracePt t="60448" x="9983788" y="5218113"/>
          <p14:tracePt t="60463" x="9974263" y="5208588"/>
          <p14:tracePt t="60471" x="9974263" y="5200650"/>
          <p14:tracePt t="60484" x="9974263" y="5183188"/>
          <p14:tracePt t="60495" x="9974263" y="5175250"/>
          <p14:tracePt t="60504" x="9966325" y="5157788"/>
          <p14:tracePt t="60520" x="9966325" y="5149850"/>
          <p14:tracePt t="60527" x="9966325" y="5141913"/>
          <p14:tracePt t="60536" x="9966325" y="5124450"/>
          <p14:tracePt t="60543" x="9966325" y="5106988"/>
          <p14:tracePt t="60552" x="9966325" y="5099050"/>
          <p14:tracePt t="60559" x="9966325" y="5081588"/>
          <p14:tracePt t="60569" x="9966325" y="5073650"/>
          <p14:tracePt t="60575" x="9966325" y="5056188"/>
          <p14:tracePt t="60584" x="9966325" y="5048250"/>
          <p14:tracePt t="60600" x="9966325" y="5038725"/>
          <p14:tracePt t="60607" x="9966325" y="5022850"/>
          <p14:tracePt t="60623" x="9966325" y="5013325"/>
          <p14:tracePt t="60632" x="9966325" y="5005388"/>
          <p14:tracePt t="60639" x="9966325" y="4997450"/>
          <p14:tracePt t="60648" x="9974263" y="4987925"/>
          <p14:tracePt t="60671" x="9974263" y="4979988"/>
          <p14:tracePt t="60759" x="9974263" y="4962525"/>
          <p14:tracePt t="60991" x="9966325" y="4954588"/>
          <p14:tracePt t="60999" x="9931400" y="4954588"/>
          <p14:tracePt t="61007" x="9906000" y="4954588"/>
          <p14:tracePt t="61015" x="9839325" y="4954588"/>
          <p14:tracePt t="61023" x="9771063" y="4954588"/>
          <p14:tracePt t="61034" x="9685338" y="4954588"/>
          <p14:tracePt t="61039" x="9540875" y="4954588"/>
          <p14:tracePt t="61048" x="9405938" y="4954588"/>
          <p14:tracePt t="61055" x="9286875" y="4954588"/>
          <p14:tracePt t="61063" x="9158288" y="4954588"/>
          <p14:tracePt t="61071" x="9005888" y="4954588"/>
          <p14:tracePt t="61079" x="8869363" y="4946650"/>
          <p14:tracePt t="61087" x="8709025" y="4929188"/>
          <p14:tracePt t="61095" x="8547100" y="4894263"/>
          <p14:tracePt t="61103" x="8359775" y="4868863"/>
          <p14:tracePt t="61111" x="8164513" y="4827588"/>
          <p14:tracePt t="61119" x="8020050" y="4792663"/>
          <p14:tracePt t="61127" x="7867650" y="4741863"/>
          <p14:tracePt t="61136" x="7731125" y="4665663"/>
          <p14:tracePt t="61143" x="7629525" y="4579938"/>
          <p14:tracePt t="61152" x="7459663" y="4460875"/>
          <p14:tracePt t="61159" x="7246938" y="4257675"/>
          <p14:tracePt t="61168" x="6950075" y="4019550"/>
          <p14:tracePt t="61175" x="6618288" y="3730625"/>
          <p14:tracePt t="61185" x="6202363" y="3373438"/>
          <p14:tracePt t="61191" x="5794375" y="3025775"/>
          <p14:tracePt t="61201" x="5368925" y="2625725"/>
          <p14:tracePt t="61207" x="4953000" y="2227263"/>
          <p14:tracePt t="61215" x="4545013" y="1878013"/>
          <p14:tracePt t="61223" x="4103688" y="1495425"/>
          <p14:tracePt t="61232" x="3636963" y="1181100"/>
          <p14:tracePt t="61239" x="3219450" y="960438"/>
          <p14:tracePt t="61250" x="2735263" y="688975"/>
          <p14:tracePt t="61255" x="2319338" y="492125"/>
          <p14:tracePt t="61263" x="1962150" y="339725"/>
          <p14:tracePt t="61271" x="1606550" y="187325"/>
          <p14:tracePt t="61279" x="1419225" y="101600"/>
          <p14:tracePt t="61287" x="1239838" y="50800"/>
          <p14:tracePt t="61295" x="1138238" y="25400"/>
          <p14:tracePt t="61303" x="1079500" y="7938"/>
          <p14:tracePt t="61311" x="1044575"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E790A-3E1C-43E3-97D3-2375051ABEFE}"/>
              </a:ext>
            </a:extLst>
          </p:cNvPr>
          <p:cNvSpPr txBox="1"/>
          <p:nvPr/>
        </p:nvSpPr>
        <p:spPr>
          <a:xfrm>
            <a:off x="1994627" y="156962"/>
            <a:ext cx="7373566" cy="707886"/>
          </a:xfrm>
          <a:prstGeom prst="rect">
            <a:avLst/>
          </a:prstGeom>
          <a:noFill/>
        </p:spPr>
        <p:txBody>
          <a:bodyPr wrap="square" rtlCol="0">
            <a:spAutoFit/>
          </a:bodyPr>
          <a:lstStyle/>
          <a:p>
            <a:pPr algn="ctr"/>
            <a:r>
              <a:rPr lang="en-US" sz="4000" b="1" dirty="0">
                <a:solidFill>
                  <a:schemeClr val="bg1"/>
                </a:solidFill>
              </a:rPr>
              <a:t>Exploratory Data Analysis </a:t>
            </a:r>
            <a:r>
              <a:rPr lang="en-US" sz="4000" b="1" dirty="0" err="1">
                <a:solidFill>
                  <a:schemeClr val="bg1"/>
                </a:solidFill>
              </a:rPr>
              <a:t>Contd</a:t>
            </a:r>
            <a:r>
              <a:rPr lang="en-US" sz="4000" b="1" dirty="0">
                <a:solidFill>
                  <a:schemeClr val="bg1"/>
                </a:solidFill>
              </a:rPr>
              <a:t>…</a:t>
            </a:r>
            <a:endParaRPr lang="en-IN" sz="4000" b="1" dirty="0">
              <a:solidFill>
                <a:schemeClr val="bg1"/>
              </a:solidFill>
            </a:endParaRPr>
          </a:p>
        </p:txBody>
      </p:sp>
      <p:pic>
        <p:nvPicPr>
          <p:cNvPr id="4" name="Picture 3">
            <a:extLst>
              <a:ext uri="{FF2B5EF4-FFF2-40B4-BE49-F238E27FC236}">
                <a16:creationId xmlns:a16="http://schemas.microsoft.com/office/drawing/2014/main" id="{406EE6E1-5716-41C0-B869-26FABAD50053}"/>
              </a:ext>
            </a:extLst>
          </p:cNvPr>
          <p:cNvPicPr>
            <a:picLocks noChangeAspect="1"/>
          </p:cNvPicPr>
          <p:nvPr/>
        </p:nvPicPr>
        <p:blipFill>
          <a:blip r:embed="rId4"/>
          <a:stretch>
            <a:fillRect/>
          </a:stretch>
        </p:blipFill>
        <p:spPr>
          <a:xfrm>
            <a:off x="6096000" y="1652485"/>
            <a:ext cx="5861674" cy="4771130"/>
          </a:xfrm>
          <a:prstGeom prst="rect">
            <a:avLst/>
          </a:prstGeom>
        </p:spPr>
      </p:pic>
      <p:sp>
        <p:nvSpPr>
          <p:cNvPr id="5" name="TextBox 4">
            <a:extLst>
              <a:ext uri="{FF2B5EF4-FFF2-40B4-BE49-F238E27FC236}">
                <a16:creationId xmlns:a16="http://schemas.microsoft.com/office/drawing/2014/main" id="{CD13F246-5FB8-4214-98EE-4ADF3A19B811}"/>
              </a:ext>
            </a:extLst>
          </p:cNvPr>
          <p:cNvSpPr txBox="1"/>
          <p:nvPr/>
        </p:nvSpPr>
        <p:spPr>
          <a:xfrm>
            <a:off x="486383" y="2449137"/>
            <a:ext cx="4455268" cy="1569660"/>
          </a:xfrm>
          <a:prstGeom prst="rect">
            <a:avLst/>
          </a:prstGeom>
          <a:noFill/>
        </p:spPr>
        <p:txBody>
          <a:bodyPr wrap="square" rtlCol="0">
            <a:spAutoFit/>
          </a:bodyPr>
          <a:lstStyle/>
          <a:p>
            <a:pPr algn="ctr"/>
            <a:r>
              <a:rPr lang="en-US" sz="2400" dirty="0">
                <a:solidFill>
                  <a:schemeClr val="bg1"/>
                </a:solidFill>
              </a:rPr>
              <a:t>Heatmap depicting the correlation between the features with different </a:t>
            </a:r>
            <a:r>
              <a:rPr lang="en-US" sz="2400" dirty="0" err="1">
                <a:solidFill>
                  <a:schemeClr val="bg1"/>
                </a:solidFill>
              </a:rPr>
              <a:t>colour</a:t>
            </a:r>
            <a:r>
              <a:rPr lang="en-US" sz="2400" dirty="0">
                <a:solidFill>
                  <a:schemeClr val="bg1"/>
                </a:solidFill>
              </a:rPr>
              <a:t> shades as per the correlation values</a:t>
            </a:r>
            <a:endParaRPr lang="en-IN" sz="2400" dirty="0">
              <a:solidFill>
                <a:schemeClr val="bg1"/>
              </a:solidFill>
            </a:endParaRPr>
          </a:p>
        </p:txBody>
      </p:sp>
      <p:pic>
        <p:nvPicPr>
          <p:cNvPr id="9" name="Audio 8">
            <a:hlinkClick r:id="" action="ppaction://media"/>
            <a:extLst>
              <a:ext uri="{FF2B5EF4-FFF2-40B4-BE49-F238E27FC236}">
                <a16:creationId xmlns:a16="http://schemas.microsoft.com/office/drawing/2014/main" id="{0FFED29E-21C7-4EA1-9BDD-AF9E1DD939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47297899"/>
      </p:ext>
    </p:extLst>
  </p:cSld>
  <p:clrMapOvr>
    <a:masterClrMapping/>
  </p:clrMapOvr>
  <mc:AlternateContent xmlns:mc="http://schemas.openxmlformats.org/markup-compatibility/2006" xmlns:p14="http://schemas.microsoft.com/office/powerpoint/2010/main">
    <mc:Choice Requires="p14">
      <p:transition spd="slow" p14:dur="2000" advTm="76355"/>
    </mc:Choice>
    <mc:Fallback xmlns="">
      <p:transition spd="slow" advTm="76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6" x="5089525" y="4206875"/>
          <p14:tracePt t="722" x="5080000" y="4206875"/>
          <p14:tracePt t="874" x="5080000" y="4224338"/>
          <p14:tracePt t="882" x="5097463" y="4275138"/>
          <p14:tracePt t="891" x="5148263" y="4351338"/>
          <p14:tracePt t="898" x="5191125" y="4402138"/>
          <p14:tracePt t="907" x="5216525" y="4435475"/>
          <p14:tracePt t="914" x="5259388" y="4486275"/>
          <p14:tracePt t="924" x="5276850" y="4513263"/>
          <p14:tracePt t="930" x="5292725" y="4529138"/>
          <p14:tracePt t="938" x="5302250" y="4538663"/>
          <p14:tracePt t="946" x="5310188" y="4546600"/>
          <p14:tracePt t="10498" x="5310188" y="4554538"/>
          <p14:tracePt t="10514" x="5310188" y="4564063"/>
          <p14:tracePt t="10522" x="5310188" y="4572000"/>
          <p14:tracePt t="10530" x="5310188" y="4589463"/>
          <p14:tracePt t="10570" x="5318125" y="4589463"/>
          <p14:tracePt t="10722" x="5327650" y="4589463"/>
          <p14:tracePt t="10730" x="5360988" y="4589463"/>
          <p14:tracePt t="10738" x="5446713" y="4589463"/>
          <p14:tracePt t="10746" x="5548313" y="4614863"/>
          <p14:tracePt t="10754" x="5624513" y="4640263"/>
          <p14:tracePt t="10762" x="5726113" y="4673600"/>
          <p14:tracePt t="10772" x="5751513" y="4683125"/>
          <p14:tracePt t="10778" x="5776913" y="4691063"/>
          <p14:tracePt t="10786" x="5802313" y="4708525"/>
          <p14:tracePt t="10794" x="5802313" y="4716463"/>
          <p14:tracePt t="10803" x="5811838" y="4716463"/>
          <p14:tracePt t="10810" x="5827713" y="4716463"/>
          <p14:tracePt t="10970" x="5827713" y="4724400"/>
          <p14:tracePt t="11106" x="5837238" y="4724400"/>
          <p14:tracePt t="11114" x="5837238" y="4716463"/>
          <p14:tracePt t="16786" x="5888038" y="4733925"/>
          <p14:tracePt t="16794" x="6007100" y="4792663"/>
          <p14:tracePt t="16803" x="6159500" y="4860925"/>
          <p14:tracePt t="16810" x="6245225" y="4886325"/>
          <p14:tracePt t="16819" x="6270625" y="4886325"/>
          <p14:tracePt t="16842" x="6303963" y="4878388"/>
          <p14:tracePt t="16850" x="6329363" y="4878388"/>
          <p14:tracePt t="16947" x="6346825" y="4878388"/>
          <p14:tracePt t="16954" x="6338888" y="4878388"/>
          <p14:tracePt t="16962" x="6303963" y="4911725"/>
          <p14:tracePt t="16970" x="6286500" y="4911725"/>
          <p14:tracePt t="16978" x="6286500" y="4929188"/>
          <p14:tracePt t="17003" x="6296025" y="4937125"/>
          <p14:tracePt t="17010" x="6321425" y="4937125"/>
          <p14:tracePt t="17019" x="6338888" y="4937125"/>
          <p14:tracePt t="17026" x="6372225" y="4937125"/>
          <p14:tracePt t="17034" x="6389688" y="4937125"/>
          <p14:tracePt t="17042" x="6423025" y="4929188"/>
          <p14:tracePt t="17058" x="6440488" y="4929188"/>
          <p14:tracePt t="17066" x="6448425" y="4929188"/>
          <p14:tracePt t="17100" x="6448425" y="4919663"/>
          <p14:tracePt t="17106" x="6397625" y="4878388"/>
          <p14:tracePt t="17114" x="6389688" y="4878388"/>
          <p14:tracePt t="17122" x="6389688" y="4860925"/>
          <p14:tracePt t="17130" x="6372225" y="4835525"/>
          <p14:tracePt t="17138" x="6364288" y="4827588"/>
          <p14:tracePt t="17210" x="6380163" y="4818063"/>
          <p14:tracePt t="17219" x="6456363" y="4868863"/>
          <p14:tracePt t="17226" x="6575425" y="4937125"/>
          <p14:tracePt t="17234" x="6711950" y="5013325"/>
          <p14:tracePt t="17242" x="6848475" y="5091113"/>
          <p14:tracePt t="17251" x="7008813" y="5175250"/>
          <p14:tracePt t="17258" x="7229475" y="5260975"/>
          <p14:tracePt t="17266" x="7434263" y="5337175"/>
          <p14:tracePt t="17274" x="7672388" y="5413375"/>
          <p14:tracePt t="17283" x="7867650" y="5456238"/>
          <p14:tracePt t="17290" x="8045450" y="5514975"/>
          <p14:tracePt t="17299" x="8275638" y="5575300"/>
          <p14:tracePt t="17306" x="8402638" y="5583238"/>
          <p14:tracePt t="17322" x="8488363" y="5608638"/>
          <p14:tracePt t="17330" x="8632825" y="5608638"/>
          <p14:tracePt t="17338" x="8759825" y="5608638"/>
          <p14:tracePt t="17346" x="8843963" y="5608638"/>
          <p14:tracePt t="17354" x="8886825" y="5608638"/>
          <p14:tracePt t="17362" x="8912225" y="5608638"/>
          <p14:tracePt t="17370" x="8929688" y="5608638"/>
          <p14:tracePt t="17386" x="8937625" y="5608638"/>
          <p14:tracePt t="17403" x="8947150" y="5608638"/>
          <p14:tracePt t="17410" x="8955088" y="5600700"/>
          <p14:tracePt t="17419" x="8963025" y="5583238"/>
          <p14:tracePt t="17426" x="8972550" y="5583238"/>
          <p14:tracePt t="17442" x="8980488" y="5575300"/>
          <p14:tracePt t="17450" x="8980488" y="5549900"/>
          <p14:tracePt t="17465" x="8980488" y="5540375"/>
          <p14:tracePt t="17473" x="8997950" y="5524500"/>
          <p14:tracePt t="17498" x="9005888" y="5514975"/>
          <p14:tracePt t="17505" x="9005888" y="5507038"/>
          <p14:tracePt t="18722" x="8997950" y="5507038"/>
          <p14:tracePt t="18730" x="8980488" y="5507038"/>
          <p14:tracePt t="18738" x="8963025" y="5507038"/>
          <p14:tracePt t="18746" x="8937625" y="5507038"/>
          <p14:tracePt t="18754" x="8929688" y="5514975"/>
          <p14:tracePt t="18762" x="8912225" y="5532438"/>
          <p14:tracePt t="18770" x="8904288" y="5540375"/>
          <p14:tracePt t="18780" x="8886825" y="5557838"/>
          <p14:tracePt t="18786" x="8869363" y="5565775"/>
          <p14:tracePt t="18796" x="8853488" y="5575300"/>
          <p14:tracePt t="18803" x="8810625" y="5591175"/>
          <p14:tracePt t="18810" x="8802688" y="5600700"/>
          <p14:tracePt t="18819" x="8777288" y="5600700"/>
          <p14:tracePt t="18826" x="8742363" y="5608638"/>
          <p14:tracePt t="18835" x="8716963" y="5616575"/>
          <p14:tracePt t="18842" x="8699500" y="5626100"/>
          <p14:tracePt t="18852" x="8674100" y="5634038"/>
          <p14:tracePt t="18858" x="8658225" y="5641975"/>
          <p14:tracePt t="18866" x="8640763" y="5641975"/>
          <p14:tracePt t="18874" x="8623300" y="5651500"/>
          <p14:tracePt t="18882" x="8580438" y="5668963"/>
          <p14:tracePt t="18890" x="8555038" y="5668963"/>
          <p14:tracePt t="18899" x="8513763" y="5676900"/>
          <p14:tracePt t="18906" x="8470900" y="5676900"/>
          <p14:tracePt t="18915" x="8420100" y="5684838"/>
          <p14:tracePt t="18922" x="8377238" y="5694363"/>
          <p14:tracePt t="18931" x="8318500" y="5694363"/>
          <p14:tracePt t="18938" x="8258175" y="5719763"/>
          <p14:tracePt t="18946" x="8181975" y="5735638"/>
          <p14:tracePt t="18954" x="8096250" y="5753100"/>
          <p14:tracePt t="18962" x="8045450" y="5770563"/>
          <p14:tracePt t="18970" x="8020050" y="5778500"/>
          <p14:tracePt t="18978" x="8012113" y="5778500"/>
          <p14:tracePt t="18986" x="7994650" y="5788025"/>
          <p14:tracePt t="18994" x="7986713" y="5788025"/>
          <p14:tracePt t="19050" x="7977188" y="5788025"/>
          <p14:tracePt t="19066" x="7961313" y="5788025"/>
          <p14:tracePt t="19074" x="7943850" y="5778500"/>
          <p14:tracePt t="19082" x="7918450" y="5770563"/>
          <p14:tracePt t="19090" x="7893050" y="5770563"/>
          <p14:tracePt t="19099" x="7859713" y="5761038"/>
          <p14:tracePt t="19106" x="7842250" y="5761038"/>
          <p14:tracePt t="19115" x="7824788" y="5761038"/>
          <p14:tracePt t="19122" x="7807325" y="5761038"/>
          <p14:tracePt t="19131" x="7799388" y="5753100"/>
          <p14:tracePt t="19138" x="7781925" y="5753100"/>
          <p14:tracePt t="19154" x="7773988" y="5753100"/>
          <p14:tracePt t="19183" x="7766050" y="5753100"/>
          <p14:tracePt t="19252" x="7756525" y="5745163"/>
          <p14:tracePt t="19266" x="7756525" y="5735638"/>
          <p14:tracePt t="19867" x="7740650" y="5735638"/>
          <p14:tracePt t="20834" x="7773988" y="5735638"/>
          <p14:tracePt t="20842" x="7832725" y="5735638"/>
          <p14:tracePt t="20851" x="7900988" y="5735638"/>
          <p14:tracePt t="20858" x="8113713" y="5735638"/>
          <p14:tracePt t="20867" x="8240713" y="5735638"/>
          <p14:tracePt t="20874" x="8435975" y="5735638"/>
          <p14:tracePt t="20882" x="8589963" y="5735638"/>
          <p14:tracePt t="20890" x="8597900" y="5735638"/>
          <p14:tracePt t="20899" x="8750300" y="5727700"/>
          <p14:tracePt t="20906" x="9091613" y="5727700"/>
          <p14:tracePt t="20914" x="9498013" y="5727700"/>
          <p14:tracePt t="20922" x="9931400" y="5727700"/>
          <p14:tracePt t="20931" x="10339388" y="5710238"/>
          <p14:tracePt t="20938" x="10729913" y="5634038"/>
          <p14:tracePt t="20947" x="11122025" y="5575300"/>
          <p14:tracePt t="20954" x="11477625" y="5540375"/>
          <p14:tracePt t="20962" x="11758613" y="5489575"/>
          <p14:tracePt t="20970" x="12030075" y="5464175"/>
          <p14:tracePt t="20978" x="12174538" y="5446713"/>
          <p14:tracePt t="21180" x="12065000" y="5413375"/>
          <p14:tracePt t="21186" x="11971338" y="5438775"/>
          <p14:tracePt t="21195" x="11869738" y="5472113"/>
          <p14:tracePt t="21203" x="11784013" y="5497513"/>
          <p14:tracePt t="21210" x="11657013" y="5532438"/>
          <p14:tracePt t="21219" x="11520488" y="5557838"/>
          <p14:tracePt t="21226" x="11426825" y="5565775"/>
          <p14:tracePt t="21282" x="11376025" y="5565775"/>
          <p14:tracePt t="21290" x="11206163" y="5565775"/>
          <p14:tracePt t="21298" x="10917238" y="5565775"/>
          <p14:tracePt t="21306" x="10688638" y="5565775"/>
          <p14:tracePt t="21315" x="10364788" y="5565775"/>
          <p14:tracePt t="21322" x="10075863" y="5565775"/>
          <p14:tracePt t="21331" x="9847263" y="5565775"/>
          <p14:tracePt t="21338" x="9667875" y="5565775"/>
          <p14:tracePt t="21348" x="9515475" y="5565775"/>
          <p14:tracePt t="21354" x="9363075" y="5565775"/>
          <p14:tracePt t="21364" x="9226550" y="5565775"/>
          <p14:tracePt t="21370" x="9107488" y="5565775"/>
          <p14:tracePt t="21380" x="8980488" y="5565775"/>
          <p14:tracePt t="21386" x="8894763" y="5565775"/>
          <p14:tracePt t="21394" x="8828088" y="5591175"/>
          <p14:tracePt t="21402" x="8767763" y="5591175"/>
          <p14:tracePt t="21411" x="8691563" y="5591175"/>
          <p14:tracePt t="21418" x="8648700" y="5591175"/>
          <p14:tracePt t="21426" x="8605838" y="5591175"/>
          <p14:tracePt t="21435" x="8572500" y="5591175"/>
          <p14:tracePt t="21442" x="8521700" y="5591175"/>
          <p14:tracePt t="21451" x="8462963" y="5591175"/>
          <p14:tracePt t="21458" x="8420100" y="5591175"/>
          <p14:tracePt t="21467" x="8377238" y="5591175"/>
          <p14:tracePt t="21474" x="8351838" y="5591175"/>
          <p14:tracePt t="21482" x="8343900" y="5591175"/>
          <p14:tracePt t="21490" x="8308975" y="5591175"/>
          <p14:tracePt t="21499" x="8283575" y="5591175"/>
          <p14:tracePt t="21506" x="8250238" y="5591175"/>
          <p14:tracePt t="21514" x="8207375" y="5583238"/>
          <p14:tracePt t="21522" x="8181975" y="5583238"/>
          <p14:tracePt t="21531" x="8121650" y="5549900"/>
          <p14:tracePt t="21538" x="8045450" y="5524500"/>
          <p14:tracePt t="21548" x="7867650" y="5497513"/>
          <p14:tracePt t="21554" x="7766050" y="5481638"/>
          <p14:tracePt t="21563" x="7705725" y="5481638"/>
          <p14:tracePt t="21570" x="7672388" y="5481638"/>
          <p14:tracePt t="21578" x="7646988" y="5481638"/>
          <p14:tracePt t="21586" x="7612063" y="5472113"/>
          <p14:tracePt t="21594" x="7586663" y="5464175"/>
          <p14:tracePt t="21602" x="7535863" y="5464175"/>
          <p14:tracePt t="21610" x="7510463" y="5464175"/>
          <p14:tracePt t="21618" x="7477125" y="5464175"/>
          <p14:tracePt t="21626" x="7451725" y="5464175"/>
          <p14:tracePt t="21634" x="7416800" y="5446713"/>
          <p14:tracePt t="21642" x="7366000" y="5446713"/>
          <p14:tracePt t="21651" x="7297738" y="5446713"/>
          <p14:tracePt t="21659" x="7256463" y="5446713"/>
          <p14:tracePt t="21667" x="7196138" y="5446713"/>
          <p14:tracePt t="21676" x="7094538" y="5438775"/>
          <p14:tracePt t="21682" x="7034213" y="5430838"/>
          <p14:tracePt t="21690" x="6975475" y="5430838"/>
          <p14:tracePt t="21699" x="6932613" y="5430838"/>
          <p14:tracePt t="21706" x="6924675" y="5430838"/>
          <p14:tracePt t="21714" x="6881813" y="5430838"/>
          <p14:tracePt t="21722" x="6848475" y="5430838"/>
          <p14:tracePt t="21731" x="6813550" y="5430838"/>
          <p14:tracePt t="21738" x="6797675" y="5430838"/>
          <p14:tracePt t="21747" x="6762750" y="5430838"/>
          <p14:tracePt t="21754" x="6745288" y="5430838"/>
          <p14:tracePt t="21763" x="6737350" y="5430838"/>
          <p14:tracePt t="21794" x="6729413" y="5421313"/>
          <p14:tracePt t="21859" x="6711950" y="5421313"/>
          <p14:tracePt t="21875" x="6704013" y="5413375"/>
          <p14:tracePt t="21930" x="6694488" y="5405438"/>
          <p14:tracePt t="21994" x="6694488" y="5395913"/>
          <p14:tracePt t="22050" x="6694488" y="5387975"/>
          <p14:tracePt t="22058" x="6678613" y="5370513"/>
          <p14:tracePt t="22067" x="6669088" y="5362575"/>
          <p14:tracePt t="22074" x="6661150" y="5353050"/>
          <p14:tracePt t="22083" x="6661150" y="5337175"/>
          <p14:tracePt t="22090" x="6643688" y="5311775"/>
          <p14:tracePt t="22100" x="6635750" y="5218113"/>
          <p14:tracePt t="22106" x="6635750" y="4979988"/>
          <p14:tracePt t="22115" x="6635750" y="4716463"/>
          <p14:tracePt t="22122" x="6635750" y="4486275"/>
          <p14:tracePt t="22131" x="6635750" y="4257675"/>
          <p14:tracePt t="22138" x="6635750" y="4019550"/>
          <p14:tracePt t="22147" x="6618288" y="3756025"/>
          <p14:tracePt t="22154" x="6618288" y="3467100"/>
          <p14:tracePt t="22164" x="6618288" y="3119438"/>
          <p14:tracePt t="22183" x="6618288" y="2371725"/>
          <p14:tracePt t="22186" x="6618288" y="2047875"/>
          <p14:tracePt t="22194" x="6618288" y="1758950"/>
          <p14:tracePt t="22203" x="6618288" y="1530350"/>
          <p14:tracePt t="22210" x="6618288" y="1350963"/>
          <p14:tracePt t="22219" x="6618288" y="1223963"/>
          <p14:tracePt t="22226" x="6618288" y="1112838"/>
          <p14:tracePt t="22235" x="6618288" y="1069975"/>
          <p14:tracePt t="22242" x="6618288" y="1028700"/>
          <p14:tracePt t="22251" x="6618288" y="1003300"/>
          <p14:tracePt t="22506" x="6618288" y="1011238"/>
          <p14:tracePt t="22514" x="6618288" y="1036638"/>
          <p14:tracePt t="22522" x="6618288" y="1069975"/>
          <p14:tracePt t="22530" x="6626225" y="1104900"/>
          <p14:tracePt t="22538" x="6626225" y="1163638"/>
          <p14:tracePt t="22548" x="6626225" y="1206500"/>
          <p14:tracePt t="22554" x="6643688" y="1292225"/>
          <p14:tracePt t="22563" x="6643688" y="1376363"/>
          <p14:tracePt t="22570" x="6643688" y="1520825"/>
          <p14:tracePt t="22580" x="6626225" y="1649413"/>
          <p14:tracePt t="22586" x="6600825" y="1793875"/>
          <p14:tracePt t="22594" x="6592888" y="1895475"/>
          <p14:tracePt t="22602" x="6567488" y="2005013"/>
          <p14:tracePt t="22610" x="6559550" y="2065338"/>
          <p14:tracePt t="23506" x="6567488" y="2047875"/>
          <p14:tracePt t="23514" x="6610350" y="2022475"/>
          <p14:tracePt t="23522" x="6626225" y="1971675"/>
          <p14:tracePt t="23530" x="6661150" y="1938338"/>
          <p14:tracePt t="23538" x="6678613" y="1911350"/>
          <p14:tracePt t="23562" x="6694488" y="1911350"/>
          <p14:tracePt t="23570" x="6729413" y="1911350"/>
          <p14:tracePt t="23579" x="6754813" y="1938338"/>
          <p14:tracePt t="23586" x="6754813" y="1946275"/>
          <p14:tracePt t="23595" x="6788150" y="2005013"/>
          <p14:tracePt t="23602" x="6823075" y="2065338"/>
          <p14:tracePt t="23610" x="6856413" y="2159000"/>
          <p14:tracePt t="23618" x="6889750" y="2235200"/>
          <p14:tracePt t="23626" x="6950075" y="2362200"/>
          <p14:tracePt t="23634" x="7000875" y="2430463"/>
          <p14:tracePt t="23642" x="7069138" y="2532063"/>
          <p14:tracePt t="23650" x="7162800" y="2643188"/>
          <p14:tracePt t="23658" x="7297738" y="2770188"/>
          <p14:tracePt t="23667" x="7451725" y="2897188"/>
          <p14:tracePt t="23675" x="7570788" y="2965450"/>
          <p14:tracePt t="23683" x="7723188" y="3041650"/>
          <p14:tracePt t="23690" x="7900988" y="3119438"/>
          <p14:tracePt t="23699" x="8020050" y="3152775"/>
          <p14:tracePt t="23706" x="8139113" y="3195638"/>
          <p14:tracePt t="23716" x="8181975" y="3203575"/>
          <p14:tracePt t="23722" x="8215313" y="3203575"/>
          <p14:tracePt t="23731" x="8224838" y="3203575"/>
          <p14:tracePt t="24050" x="8224838" y="3211513"/>
          <p14:tracePt t="24210" x="8215313" y="3211513"/>
          <p14:tracePt t="24219" x="8199438" y="3203575"/>
          <p14:tracePt t="24226" x="8199438" y="3195638"/>
          <p14:tracePt t="24242" x="8181975" y="3178175"/>
          <p14:tracePt t="24250" x="8181975" y="3160713"/>
          <p14:tracePt t="24258" x="8174038" y="3152775"/>
          <p14:tracePt t="24266" x="8164513" y="3135313"/>
          <p14:tracePt t="24274" x="8156575" y="3119438"/>
          <p14:tracePt t="24283" x="8156575" y="3094038"/>
          <p14:tracePt t="24290" x="8139113" y="3041650"/>
          <p14:tracePt t="24300" x="8113713" y="2990850"/>
          <p14:tracePt t="24306" x="8088313" y="2974975"/>
          <p14:tracePt t="24315" x="8054975" y="2922588"/>
          <p14:tracePt t="24322" x="8020050" y="2881313"/>
          <p14:tracePt t="24332" x="7986713" y="2830513"/>
          <p14:tracePt t="24338" x="7977188" y="2820988"/>
          <p14:tracePt t="24346" x="7961313" y="2795588"/>
          <p14:tracePt t="24363" x="7961313" y="2787650"/>
          <p14:tracePt t="24379" x="7951788" y="2778125"/>
          <p14:tracePt t="24402" x="7943850" y="2770188"/>
          <p14:tracePt t="24410" x="7943850" y="2762250"/>
          <p14:tracePt t="24418" x="7935913" y="2744788"/>
          <p14:tracePt t="24426" x="7935913" y="2736850"/>
          <p14:tracePt t="24434" x="7935913" y="2727325"/>
          <p14:tracePt t="24442" x="7926388" y="2727325"/>
          <p14:tracePt t="24450" x="7926388" y="2719388"/>
          <p14:tracePt t="24468" x="7918450" y="2711450"/>
          <p14:tracePt t="24474" x="7918450" y="2701925"/>
          <p14:tracePt t="24483" x="7918450" y="2686050"/>
          <p14:tracePt t="24490" x="7900988" y="2668588"/>
          <p14:tracePt t="24500" x="7885113" y="2643188"/>
          <p14:tracePt t="24506" x="7867650" y="2633663"/>
          <p14:tracePt t="24515" x="7842250" y="2617788"/>
          <p14:tracePt t="24978" x="7842250" y="2608263"/>
          <p14:tracePt t="25034" x="7842250" y="2600325"/>
          <p14:tracePt t="25162" x="7842250" y="2582863"/>
          <p14:tracePt t="25172" x="7842250" y="2574925"/>
          <p14:tracePt t="25186" x="7850188" y="2566988"/>
          <p14:tracePt t="25195" x="7859713" y="2566988"/>
          <p14:tracePt t="25202" x="7893050" y="2557463"/>
          <p14:tracePt t="25210" x="7926388" y="2541588"/>
          <p14:tracePt t="25218" x="7977188" y="2532063"/>
          <p14:tracePt t="25226" x="8020050" y="2524125"/>
          <p14:tracePt t="25234" x="8080375" y="2524125"/>
          <p14:tracePt t="25242" x="8131175" y="2506663"/>
          <p14:tracePt t="25250" x="8174038" y="2506663"/>
          <p14:tracePt t="25258" x="8215313" y="2506663"/>
          <p14:tracePt t="25266" x="8258175" y="2489200"/>
          <p14:tracePt t="25274" x="8275638" y="2489200"/>
          <p14:tracePt t="25283" x="8301038" y="2489200"/>
          <p14:tracePt t="25290" x="8334375" y="2481263"/>
          <p14:tracePt t="25299" x="8359775" y="2481263"/>
          <p14:tracePt t="25306" x="8394700" y="2473325"/>
          <p14:tracePt t="25315" x="8410575" y="2473325"/>
          <p14:tracePt t="25322" x="8445500" y="2463800"/>
          <p14:tracePt t="25426" x="8445500" y="2455863"/>
          <p14:tracePt t="25434" x="8445500" y="2447925"/>
          <p14:tracePt t="25442" x="8435975" y="2447925"/>
          <p14:tracePt t="25450" x="8410575" y="2447925"/>
          <p14:tracePt t="25458" x="8385175" y="2447925"/>
          <p14:tracePt t="25466" x="8377238" y="2438400"/>
          <p14:tracePt t="25474" x="8369300" y="2438400"/>
          <p14:tracePt t="25483" x="8334375" y="2438400"/>
          <p14:tracePt t="25490" x="8301038" y="2438400"/>
          <p14:tracePt t="25499" x="8266113" y="2438400"/>
          <p14:tracePt t="25506" x="8207375" y="2438400"/>
          <p14:tracePt t="25514" x="8147050" y="2438400"/>
          <p14:tracePt t="25522" x="8037513" y="2438400"/>
          <p14:tracePt t="25530" x="7961313" y="2438400"/>
          <p14:tracePt t="25538" x="7900988" y="2438400"/>
          <p14:tracePt t="25547" x="7859713" y="2455863"/>
          <p14:tracePt t="25554" x="7807325" y="2455863"/>
          <p14:tracePt t="25562" x="7781925" y="2463800"/>
          <p14:tracePt t="25570" x="7766050" y="2463800"/>
          <p14:tracePt t="25579" x="7740650" y="2463800"/>
          <p14:tracePt t="25586" x="7740650" y="2473325"/>
          <p14:tracePt t="25915" x="7740650" y="2481263"/>
          <p14:tracePt t="25930" x="7740650" y="2489200"/>
          <p14:tracePt t="26331" x="7740650" y="2498725"/>
          <p14:tracePt t="29010" x="7748588" y="2506663"/>
          <p14:tracePt t="29746" x="7756525" y="2516188"/>
          <p14:tracePt t="29962" x="7756525" y="2524125"/>
          <p14:tracePt t="36890" x="7756525" y="2532063"/>
          <p14:tracePt t="44634" x="7756525" y="2549525"/>
          <p14:tracePt t="44842" x="7766050" y="2549525"/>
          <p14:tracePt t="44850" x="7773988" y="2549525"/>
          <p14:tracePt t="44906" x="7781925" y="2557463"/>
          <p14:tracePt t="44986" x="7781925" y="2566988"/>
          <p14:tracePt t="45010" x="7773988" y="2566988"/>
          <p14:tracePt t="45026" x="7766050" y="2566988"/>
          <p14:tracePt t="45074" x="7766050" y="2574925"/>
          <p14:tracePt t="45082" x="7766050" y="2592388"/>
          <p14:tracePt t="45090" x="7807325" y="2643188"/>
          <p14:tracePt t="45098" x="7918450" y="2693988"/>
          <p14:tracePt t="45106" x="8045450" y="2719388"/>
          <p14:tracePt t="45114" x="8164513" y="2770188"/>
          <p14:tracePt t="45123" x="8250238" y="2787650"/>
          <p14:tracePt t="45130" x="8283575" y="2820988"/>
          <p14:tracePt t="45140" x="8308975" y="2820988"/>
          <p14:tracePt t="45146" x="8343900" y="2863850"/>
          <p14:tracePt t="45155" x="8369300" y="2889250"/>
          <p14:tracePt t="45162" x="8410575" y="2940050"/>
          <p14:tracePt t="45170" x="8428038" y="2974975"/>
          <p14:tracePt t="45187" x="8470900" y="3041650"/>
          <p14:tracePt t="45194" x="8513763" y="3101975"/>
          <p14:tracePt t="45203" x="8529638" y="3127375"/>
          <p14:tracePt t="45210" x="8555038" y="3144838"/>
          <p14:tracePt t="45219" x="8555038" y="3160713"/>
          <p14:tracePt t="45226" x="8564563" y="3160713"/>
          <p14:tracePt t="45235" x="8572500" y="3160713"/>
          <p14:tracePt t="45242" x="8580438" y="3170238"/>
          <p14:tracePt t="45251" x="8597900" y="3178175"/>
          <p14:tracePt t="45258" x="8632825" y="3195638"/>
          <p14:tracePt t="45266" x="8658225" y="3211513"/>
          <p14:tracePt t="45274" x="8699500" y="3221038"/>
          <p14:tracePt t="45282" x="8724900" y="3228975"/>
          <p14:tracePt t="45290" x="8734425" y="3238500"/>
          <p14:tracePt t="45298" x="8742363" y="3238500"/>
          <p14:tracePt t="45339" x="8742363" y="3246438"/>
          <p14:tracePt t="45355" x="8750300" y="3254375"/>
          <p14:tracePt t="45362" x="8759825" y="3263900"/>
          <p14:tracePt t="45370" x="8767763" y="3271838"/>
          <p14:tracePt t="45378" x="8785225" y="3279775"/>
          <p14:tracePt t="45386" x="8802688" y="3289300"/>
          <p14:tracePt t="45394" x="8810625" y="3289300"/>
          <p14:tracePt t="45403" x="8843963" y="3297238"/>
          <p14:tracePt t="45410" x="8861425" y="3305175"/>
          <p14:tracePt t="45418" x="8886825" y="3305175"/>
          <p14:tracePt t="45428" x="8904288" y="3305175"/>
          <p14:tracePt t="45435" x="8937625" y="3305175"/>
          <p14:tracePt t="45442" x="8963025" y="3305175"/>
          <p14:tracePt t="45458" x="8972550" y="3305175"/>
          <p14:tracePt t="45474" x="8988425" y="3305175"/>
          <p14:tracePt t="45554" x="8997950" y="3305175"/>
          <p14:tracePt t="45562" x="9005888" y="3305175"/>
          <p14:tracePt t="45578" x="9013825" y="3305175"/>
          <p14:tracePt t="45586" x="9023350" y="3305175"/>
          <p14:tracePt t="45594" x="9031288" y="3305175"/>
          <p14:tracePt t="45602" x="9048750" y="3305175"/>
          <p14:tracePt t="45610" x="9056688" y="3305175"/>
          <p14:tracePt t="45627" x="9064625" y="3305175"/>
          <p14:tracePt t="45634" x="9091613" y="3305175"/>
          <p14:tracePt t="45651" x="9124950" y="3314700"/>
          <p14:tracePt t="45666" x="9142413" y="3322638"/>
          <p14:tracePt t="45850" x="9132888" y="3297238"/>
          <p14:tracePt t="45859" x="9091613" y="3263900"/>
          <p14:tracePt t="45867" x="9056688" y="3228975"/>
          <p14:tracePt t="45874" x="9023350" y="3195638"/>
          <p14:tracePt t="45882" x="8980488" y="3170238"/>
          <p14:tracePt t="45891" x="8963025" y="3152775"/>
          <p14:tracePt t="45898" x="8929688" y="3127375"/>
          <p14:tracePt t="45907" x="8904288" y="3101975"/>
          <p14:tracePt t="45914" x="8886825" y="3084513"/>
          <p14:tracePt t="45922" x="8861425" y="3067050"/>
          <p14:tracePt t="45930" x="8836025" y="3041650"/>
          <p14:tracePt t="45939" x="8802688" y="3025775"/>
          <p14:tracePt t="45946" x="8750300" y="3000375"/>
          <p14:tracePt t="45955" x="8674100" y="2949575"/>
          <p14:tracePt t="45962" x="8605838" y="2897188"/>
          <p14:tracePt t="45972" x="8470900" y="2820988"/>
          <p14:tracePt t="45978" x="8410575" y="2795588"/>
          <p14:tracePt t="45987" x="8359775" y="2752725"/>
          <p14:tracePt t="45994" x="8318500" y="2744788"/>
          <p14:tracePt t="46004" x="8291513" y="2727325"/>
          <p14:tracePt t="46010" x="8258175" y="2711450"/>
          <p14:tracePt t="46018" x="8207375" y="2701925"/>
          <p14:tracePt t="46026" x="8164513" y="2668588"/>
          <p14:tracePt t="46035" x="8121650" y="2651125"/>
          <p14:tracePt t="46042" x="8080375" y="2633663"/>
          <p14:tracePt t="46051" x="8045450" y="2617788"/>
          <p14:tracePt t="46058" x="8004175" y="2592388"/>
          <p14:tracePt t="46067" x="7951788" y="2557463"/>
          <p14:tracePt t="46074" x="7935913" y="2532063"/>
          <p14:tracePt t="46082" x="7918450" y="2516188"/>
          <p14:tracePt t="46090" x="7900988" y="2506663"/>
          <p14:tracePt t="46098" x="7893050" y="2498725"/>
          <p14:tracePt t="46139" x="7893050" y="2489200"/>
          <p14:tracePt t="46155" x="7893050" y="2473325"/>
          <p14:tracePt t="46162" x="7893050" y="2463800"/>
          <p14:tracePt t="46173" x="7885113" y="2438400"/>
          <p14:tracePt t="46178" x="7867650" y="2422525"/>
          <p14:tracePt t="46186" x="7842250" y="2413000"/>
          <p14:tracePt t="46194" x="7832725" y="2387600"/>
          <p14:tracePt t="46204" x="7816850" y="2379663"/>
          <p14:tracePt t="46210" x="7807325" y="2379663"/>
          <p14:tracePt t="46226" x="7799388" y="2371725"/>
          <p14:tracePt t="46554" x="7799388" y="2379663"/>
          <p14:tracePt t="46562" x="7824788" y="2405063"/>
          <p14:tracePt t="46571" x="7842250" y="2430463"/>
          <p14:tracePt t="46578" x="7893050" y="2463800"/>
          <p14:tracePt t="46587" x="7918450" y="2489200"/>
          <p14:tracePt t="46594" x="7969250" y="2532063"/>
          <p14:tracePt t="46605" x="8037513" y="2592388"/>
          <p14:tracePt t="46610" x="8113713" y="2643188"/>
          <p14:tracePt t="46618" x="8181975" y="2686050"/>
          <p14:tracePt t="46626" x="8240713" y="2727325"/>
          <p14:tracePt t="46635" x="8308975" y="2770188"/>
          <p14:tracePt t="46642" x="8385175" y="2830513"/>
          <p14:tracePt t="46651" x="8478838" y="2881313"/>
          <p14:tracePt t="46658" x="8555038" y="2940050"/>
          <p14:tracePt t="46667" x="8605838" y="2982913"/>
          <p14:tracePt t="46674" x="8666163" y="3033713"/>
          <p14:tracePt t="46682" x="8742363" y="3076575"/>
          <p14:tracePt t="46690" x="8810625" y="3135313"/>
          <p14:tracePt t="46698" x="8861425" y="3178175"/>
          <p14:tracePt t="46714" x="8878888" y="3178175"/>
          <p14:tracePt t="46722" x="8972550" y="3246438"/>
          <p14:tracePt t="46730" x="9074150" y="3322638"/>
          <p14:tracePt t="46739" x="9183688" y="3408363"/>
          <p14:tracePt t="46746" x="9286875" y="3449638"/>
          <p14:tracePt t="46755" x="9363075" y="3509963"/>
          <p14:tracePt t="46762" x="9439275" y="3543300"/>
          <p14:tracePt t="46771" x="9498013" y="3586163"/>
          <p14:tracePt t="46778" x="9575800" y="3629025"/>
          <p14:tracePt t="46788" x="9626600" y="3646488"/>
          <p14:tracePt t="46794" x="9677400" y="3697288"/>
          <p14:tracePt t="46804" x="9720263" y="3730625"/>
          <p14:tracePt t="46810" x="9761538" y="3756025"/>
          <p14:tracePt t="46818" x="9804400" y="3781425"/>
          <p14:tracePt t="46826" x="9829800" y="3824288"/>
          <p14:tracePt t="46835" x="9872663" y="3857625"/>
          <p14:tracePt t="46842" x="9906000" y="3908425"/>
          <p14:tracePt t="46852" x="9948863" y="3960813"/>
          <p14:tracePt t="46858" x="9991725" y="4002088"/>
          <p14:tracePt t="46867" x="10034588" y="4052888"/>
          <p14:tracePt t="46874" x="10085388" y="4105275"/>
          <p14:tracePt t="46882" x="10118725" y="4146550"/>
          <p14:tracePt t="46890" x="10161588" y="4171950"/>
          <p14:tracePt t="46898" x="10179050" y="4189413"/>
          <p14:tracePt t="46906" x="10212388" y="4214813"/>
          <p14:tracePt t="46914" x="10237788" y="4232275"/>
          <p14:tracePt t="46922" x="10255250" y="4240213"/>
          <p14:tracePt t="46930" x="10271125" y="4257675"/>
          <p14:tracePt t="46939" x="10280650" y="4265613"/>
          <p14:tracePt t="46987" x="10280650" y="4275138"/>
          <p14:tracePt t="46994" x="10288588" y="4291013"/>
          <p14:tracePt t="47002" x="10298113" y="4308475"/>
          <p14:tracePt t="47010" x="10298113" y="4333875"/>
          <p14:tracePt t="47019" x="10313988" y="4341813"/>
          <p14:tracePt t="47026" x="10323513" y="4359275"/>
          <p14:tracePt t="47034" x="10323513" y="4376738"/>
          <p14:tracePt t="47042" x="10331450" y="4394200"/>
          <p14:tracePt t="47051" x="10331450" y="4410075"/>
          <p14:tracePt t="47058" x="10331450" y="4435475"/>
          <p14:tracePt t="47074" x="10331450" y="4460875"/>
          <p14:tracePt t="47085" x="10348913" y="4478338"/>
          <p14:tracePt t="47106" x="10348913" y="4486275"/>
          <p14:tracePt t="47114" x="10348913" y="4495800"/>
          <p14:tracePt t="47122" x="10348913" y="4503738"/>
          <p14:tracePt t="47131" x="10348913" y="4529138"/>
          <p14:tracePt t="47138" x="10348913" y="4546600"/>
          <p14:tracePt t="47146" x="10356850" y="4564063"/>
          <p14:tracePt t="47155" x="10356850" y="4579938"/>
          <p14:tracePt t="47162" x="10356850" y="4597400"/>
          <p14:tracePt t="47184" x="10364788" y="4605338"/>
          <p14:tracePt t="47187" x="10364788" y="4614863"/>
          <p14:tracePt t="47203" x="10364788" y="4622800"/>
          <p14:tracePt t="47218" x="10364788" y="4630738"/>
          <p14:tracePt t="47226" x="10364788" y="4640263"/>
          <p14:tracePt t="47242" x="10364788" y="4665663"/>
          <p14:tracePt t="47251" x="10364788" y="4673600"/>
          <p14:tracePt t="47268" x="10364788" y="4691063"/>
          <p14:tracePt t="47490" x="10356850" y="4691063"/>
          <p14:tracePt t="47506" x="10339388" y="4691063"/>
          <p14:tracePt t="47514" x="10331450" y="4691063"/>
          <p14:tracePt t="47522" x="10313988" y="4665663"/>
          <p14:tracePt t="47530" x="10306050" y="4657725"/>
          <p14:tracePt t="47682" x="10288588" y="4657725"/>
          <p14:tracePt t="47690" x="10255250" y="4657725"/>
          <p14:tracePt t="47698" x="10186988" y="4648200"/>
          <p14:tracePt t="47706" x="10144125" y="4648200"/>
          <p14:tracePt t="47714" x="10050463" y="4597400"/>
          <p14:tracePt t="47722" x="9931400" y="4554538"/>
          <p14:tracePt t="47730" x="9786938" y="4503738"/>
          <p14:tracePt t="47738" x="9626600" y="4478338"/>
          <p14:tracePt t="47746" x="9472613" y="4410075"/>
          <p14:tracePt t="47755" x="9236075" y="4351338"/>
          <p14:tracePt t="47762" x="9023350" y="4257675"/>
          <p14:tracePt t="47771" x="8810625" y="4164013"/>
          <p14:tracePt t="47778" x="8648700" y="4105275"/>
          <p14:tracePt t="47787" x="8496300" y="4037013"/>
          <p14:tracePt t="47794" x="8308975" y="3951288"/>
          <p14:tracePt t="47803" x="8088313" y="3857625"/>
          <p14:tracePt t="47810" x="7900988" y="3773488"/>
          <p14:tracePt t="47818" x="7637463" y="3687763"/>
          <p14:tracePt t="47829" x="7510463" y="3629025"/>
          <p14:tracePt t="47834" x="7373938" y="3568700"/>
          <p14:tracePt t="47843" x="7264400" y="3527425"/>
          <p14:tracePt t="47851" x="7170738" y="3492500"/>
          <p14:tracePt t="47858" x="7137400" y="3475038"/>
          <p14:tracePt t="47867" x="7112000" y="3475038"/>
          <p14:tracePt t="47874" x="7077075" y="3467100"/>
          <p14:tracePt t="47883" x="7051675" y="3459163"/>
          <p14:tracePt t="47890" x="7018338" y="3449638"/>
          <p14:tracePt t="47898" x="6967538" y="3416300"/>
          <p14:tracePt t="47906" x="6932613" y="3398838"/>
          <p14:tracePt t="47914" x="6881813" y="3373438"/>
          <p14:tracePt t="47922" x="6831013" y="3330575"/>
          <p14:tracePt t="47930" x="6797675" y="3305175"/>
          <p14:tracePt t="47938" x="6754813" y="3263900"/>
          <p14:tracePt t="47946" x="6719888" y="3221038"/>
          <p14:tracePt t="47954" x="6694488" y="3211513"/>
          <p14:tracePt t="47962" x="6678613" y="3178175"/>
          <p14:tracePt t="47971" x="6661150" y="3135313"/>
          <p14:tracePt t="47978" x="6653213" y="3109913"/>
          <p14:tracePt t="47987" x="6618288" y="3067050"/>
          <p14:tracePt t="47994" x="6618288" y="3033713"/>
          <p14:tracePt t="48003" x="6600825" y="2974975"/>
          <p14:tracePt t="48010" x="6575425" y="2932113"/>
          <p14:tracePt t="48019" x="6550025" y="2838450"/>
          <p14:tracePt t="48026" x="6524625" y="2778125"/>
          <p14:tracePt t="48034" x="6499225" y="2660650"/>
          <p14:tracePt t="48042" x="6473825" y="2592388"/>
          <p14:tracePt t="48051" x="6465888" y="2541588"/>
          <p14:tracePt t="48058" x="6465888" y="2532063"/>
          <p14:tracePt t="48074" x="6465888" y="2506663"/>
          <p14:tracePt t="48178" x="6465888" y="2498725"/>
          <p14:tracePt t="48371" x="6473825" y="2498725"/>
          <p14:tracePt t="48378" x="6575425" y="2532063"/>
          <p14:tracePt t="48387" x="6704013" y="2574925"/>
          <p14:tracePt t="48394" x="6881813" y="2592388"/>
          <p14:tracePt t="48403" x="7034213" y="2592388"/>
          <p14:tracePt t="48410" x="7178675" y="2600325"/>
          <p14:tracePt t="48419" x="7221538" y="2600325"/>
          <p14:tracePt t="48426" x="7256463" y="2600325"/>
          <p14:tracePt t="48442" x="7264400" y="2600325"/>
          <p14:tracePt t="48666" x="7272338" y="2600325"/>
          <p14:tracePt t="48674" x="7272338" y="2592388"/>
          <p14:tracePt t="48683" x="7272338" y="2582863"/>
          <p14:tracePt t="48698" x="7272338" y="2557463"/>
          <p14:tracePt t="48714" x="7272338" y="2549525"/>
          <p14:tracePt t="48722" x="7272338" y="2541588"/>
          <p14:tracePt t="48730" x="7264400" y="2541588"/>
          <p14:tracePt t="48738" x="7264400" y="2532063"/>
          <p14:tracePt t="48746" x="7256463" y="2524125"/>
          <p14:tracePt t="48754" x="7246938" y="2524125"/>
          <p14:tracePt t="48762" x="7229475" y="2524125"/>
          <p14:tracePt t="48771" x="7196138" y="2524125"/>
          <p14:tracePt t="48778" x="7170738" y="2516188"/>
          <p14:tracePt t="48787" x="7145338" y="2516188"/>
          <p14:tracePt t="48794" x="7119938" y="2516188"/>
          <p14:tracePt t="48803" x="7112000" y="2516188"/>
          <p14:tracePt t="48810" x="7102475" y="2506663"/>
          <p14:tracePt t="48819" x="7085013" y="2506663"/>
          <p14:tracePt t="48826" x="7069138" y="2506663"/>
          <p14:tracePt t="48835" x="7059613" y="2498725"/>
          <p14:tracePt t="48842" x="7043738" y="2489200"/>
          <p14:tracePt t="48851" x="7008813" y="2481263"/>
          <p14:tracePt t="48858" x="6992938" y="2473325"/>
          <p14:tracePt t="48875" x="6975475" y="2473325"/>
          <p14:tracePt t="48938" x="6967538" y="2473325"/>
          <p14:tracePt t="48954" x="6958013" y="2473325"/>
          <p14:tracePt t="48962" x="6950075" y="2473325"/>
          <p14:tracePt t="48971" x="6942138" y="2473325"/>
          <p14:tracePt t="48978" x="6932613" y="2473325"/>
          <p14:tracePt t="48987" x="6924675" y="2473325"/>
          <p14:tracePt t="49003" x="6915150" y="2473325"/>
          <p14:tracePt t="49019" x="6907213" y="2473325"/>
          <p14:tracePt t="49034" x="6899275" y="2473325"/>
          <p14:tracePt t="49106" x="6889750" y="2481263"/>
          <p14:tracePt t="49114" x="6881813" y="2481263"/>
          <p14:tracePt t="49131" x="6873875" y="2489200"/>
          <p14:tracePt t="49154" x="6864350" y="2489200"/>
          <p14:tracePt t="49162" x="6856413" y="2489200"/>
          <p14:tracePt t="49547" x="6838950" y="2498725"/>
          <p14:tracePt t="49570" x="6831013" y="2506663"/>
          <p14:tracePt t="50332" x="6831013" y="2516188"/>
          <p14:tracePt t="50346" x="6848475" y="2532063"/>
          <p14:tracePt t="50354" x="6856413" y="2532063"/>
          <p14:tracePt t="50362" x="6889750" y="2549525"/>
          <p14:tracePt t="50370" x="6915150" y="2557463"/>
          <p14:tracePt t="50378" x="6932613" y="2557463"/>
          <p14:tracePt t="50386" x="6950075" y="2557463"/>
          <p14:tracePt t="50394" x="6967538" y="2557463"/>
          <p14:tracePt t="50403" x="6983413" y="2557463"/>
          <p14:tracePt t="50410" x="6992938" y="2557463"/>
          <p14:tracePt t="50419" x="7026275" y="2557463"/>
          <p14:tracePt t="50426" x="7043738" y="2557463"/>
          <p14:tracePt t="50434" x="7069138" y="2557463"/>
          <p14:tracePt t="50442" x="7112000" y="2557463"/>
          <p14:tracePt t="50450" x="7153275" y="2557463"/>
          <p14:tracePt t="50458" x="7204075" y="2557463"/>
          <p14:tracePt t="50466" x="7246938" y="2557463"/>
          <p14:tracePt t="50474" x="7289800" y="2557463"/>
          <p14:tracePt t="50483" x="7332663" y="2557463"/>
          <p14:tracePt t="50490" x="7366000" y="2557463"/>
          <p14:tracePt t="50499" x="7400925" y="2557463"/>
          <p14:tracePt t="50506" x="7416800" y="2557463"/>
          <p14:tracePt t="50516" x="7434263" y="2557463"/>
          <p14:tracePt t="50522" x="7442200" y="2557463"/>
          <p14:tracePt t="50530" x="7442200" y="2549525"/>
          <p14:tracePt t="50538" x="7451725" y="2549525"/>
          <p14:tracePt t="50546" x="7467600" y="2549525"/>
          <p14:tracePt t="51026" x="7467600" y="2557463"/>
          <p14:tracePt t="51098" x="7459663" y="2557463"/>
          <p14:tracePt t="51179" x="7459663" y="2574925"/>
          <p14:tracePt t="51186" x="7459663" y="2582863"/>
          <p14:tracePt t="51418" x="7459663" y="2592388"/>
          <p14:tracePt t="51426" x="7459663" y="2608263"/>
          <p14:tracePt t="51435" x="7426325" y="2625725"/>
          <p14:tracePt t="51442" x="7400925" y="2633663"/>
          <p14:tracePt t="51450" x="7358063" y="2676525"/>
          <p14:tracePt t="51458" x="7315200" y="2711450"/>
          <p14:tracePt t="51467" x="7297738" y="2736850"/>
          <p14:tracePt t="51474" x="7297738" y="2762250"/>
          <p14:tracePt t="51482" x="7297738" y="2787650"/>
          <p14:tracePt t="51490" x="7348538" y="2838450"/>
          <p14:tracePt t="51499" x="7416800" y="2881313"/>
          <p14:tracePt t="51506" x="7467600" y="2914650"/>
          <p14:tracePt t="51516" x="7502525" y="2940050"/>
          <p14:tracePt t="51522" x="7527925" y="2957513"/>
          <p14:tracePt t="51530" x="7553325" y="2982913"/>
          <p14:tracePt t="51538" x="7561263" y="2990850"/>
          <p14:tracePt t="51547" x="7586663" y="3016250"/>
          <p14:tracePt t="51554" x="7596188" y="3067050"/>
          <p14:tracePt t="51562" x="7612063" y="3109913"/>
          <p14:tracePt t="51570" x="7637463" y="3160713"/>
          <p14:tracePt t="51578" x="7654925" y="3211513"/>
          <p14:tracePt t="51586" x="7688263" y="3246438"/>
          <p14:tracePt t="51594" x="7715250" y="3279775"/>
          <p14:tracePt t="51603" x="7731125" y="3297238"/>
          <p14:tracePt t="51610" x="7766050" y="3322638"/>
          <p14:tracePt t="51619" x="7824788" y="3348038"/>
          <p14:tracePt t="51626" x="7842250" y="3348038"/>
          <p14:tracePt t="51635" x="7850188" y="3348038"/>
          <p14:tracePt t="51644" x="7859713" y="3348038"/>
          <p14:tracePt t="51658" x="7867650" y="3355975"/>
          <p14:tracePt t="51667" x="7867650" y="3382963"/>
          <p14:tracePt t="51674" x="7900988" y="3424238"/>
          <p14:tracePt t="51682" x="7943850" y="3502025"/>
          <p14:tracePt t="51690" x="7977188" y="3560763"/>
          <p14:tracePt t="51699" x="8029575" y="3654425"/>
          <p14:tracePt t="51706" x="8080375" y="3773488"/>
          <p14:tracePt t="51716" x="8131175" y="3849688"/>
          <p14:tracePt t="51722" x="8174038" y="3900488"/>
          <p14:tracePt t="51731" x="8199438" y="3925888"/>
          <p14:tracePt t="51738" x="8240713" y="3968750"/>
          <p14:tracePt t="51746" x="8258175" y="3986213"/>
          <p14:tracePt t="51754" x="8275638" y="4002088"/>
          <p14:tracePt t="51762" x="8308975" y="4037013"/>
          <p14:tracePt t="51770" x="8351838" y="4079875"/>
          <p14:tracePt t="51778" x="8385175" y="4121150"/>
          <p14:tracePt t="51787" x="8453438" y="4197350"/>
          <p14:tracePt t="51794" x="8496300" y="4257675"/>
          <p14:tracePt t="51802" x="8564563" y="4341813"/>
          <p14:tracePt t="51810" x="8623300" y="4394200"/>
          <p14:tracePt t="51819" x="8658225" y="4427538"/>
          <p14:tracePt t="51835" x="8674100" y="4445000"/>
          <p14:tracePt t="51842" x="8699500" y="4452938"/>
          <p14:tracePt t="51851" x="8709025" y="4452938"/>
          <p14:tracePt t="51858" x="8734425" y="4452938"/>
          <p14:tracePt t="51867" x="8750300" y="4452938"/>
          <p14:tracePt t="51874" x="8767763" y="4452938"/>
          <p14:tracePt t="51882" x="8777288" y="4452938"/>
          <p14:tracePt t="51899" x="8785225" y="4460875"/>
          <p14:tracePt t="51923" x="8793163" y="4460875"/>
          <p14:tracePt t="51931" x="8810625" y="4470400"/>
          <p14:tracePt t="51938" x="8818563" y="4478338"/>
          <p14:tracePt t="51946" x="8818563" y="4486275"/>
          <p14:tracePt t="51955" x="8828088" y="4495800"/>
          <p14:tracePt t="51962" x="8843963" y="4513263"/>
          <p14:tracePt t="51970" x="8853488" y="4521200"/>
          <p14:tracePt t="52002" x="8853488" y="4529138"/>
          <p14:tracePt t="52010" x="8853488" y="4538663"/>
          <p14:tracePt t="52019" x="8869363" y="4554538"/>
          <p14:tracePt t="52026" x="8886825" y="4572000"/>
          <p14:tracePt t="52035" x="8894763" y="4589463"/>
          <p14:tracePt t="52042" x="8921750" y="4614863"/>
          <p14:tracePt t="52051" x="8929688" y="4630738"/>
          <p14:tracePt t="52058" x="8937625" y="4640263"/>
          <p14:tracePt t="52068" x="8947150" y="4640263"/>
          <p14:tracePt t="52090" x="8955088" y="4648200"/>
          <p14:tracePt t="52098" x="8955088" y="4657725"/>
          <p14:tracePt t="52106" x="8963025" y="4665663"/>
          <p14:tracePt t="52218" x="8972550" y="4665663"/>
          <p14:tracePt t="52235" x="8980488" y="4665663"/>
          <p14:tracePt t="52242" x="9005888" y="4665663"/>
          <p14:tracePt t="52250" x="9023350" y="4665663"/>
          <p14:tracePt t="52258" x="9056688" y="4665663"/>
          <p14:tracePt t="52267" x="9091613" y="4665663"/>
          <p14:tracePt t="52274" x="9132888" y="4665663"/>
          <p14:tracePt t="52282" x="9175750" y="4665663"/>
          <p14:tracePt t="52290" x="9226550" y="4665663"/>
          <p14:tracePt t="52298" x="9277350" y="4665663"/>
          <p14:tracePt t="52306" x="9345613" y="4665663"/>
          <p14:tracePt t="52315" x="9388475" y="4665663"/>
          <p14:tracePt t="52322" x="9447213" y="4665663"/>
          <p14:tracePt t="52332" x="9490075" y="4665663"/>
          <p14:tracePt t="52338" x="9550400" y="4665663"/>
          <p14:tracePt t="52347" x="9591675" y="4665663"/>
          <p14:tracePt t="52354" x="9634538" y="4665663"/>
          <p14:tracePt t="52362" x="9659938" y="4665663"/>
          <p14:tracePt t="52370" x="9667875" y="4665663"/>
          <p14:tracePt t="52378" x="9677400" y="4665663"/>
          <p14:tracePt t="52386" x="9685338" y="4665663"/>
          <p14:tracePt t="52403" x="9694863" y="4657725"/>
          <p14:tracePt t="52442" x="9702800" y="4648200"/>
          <p14:tracePt t="52467" x="9710738" y="4648200"/>
          <p14:tracePt t="52482" x="9736138" y="4640263"/>
          <p14:tracePt t="52490" x="9745663" y="4630738"/>
          <p14:tracePt t="52506" x="9761538" y="4622800"/>
          <p14:tracePt t="52515" x="9771063" y="4622800"/>
          <p14:tracePt t="52531" x="9779000" y="4622800"/>
          <p14:tracePt t="52538" x="9796463" y="4614863"/>
          <p14:tracePt t="52554" x="9812338" y="4614863"/>
          <p14:tracePt t="52562" x="9829800" y="4597400"/>
          <p14:tracePt t="52570" x="9839325" y="4597400"/>
          <p14:tracePt t="52578" x="9864725" y="4597400"/>
          <p14:tracePt t="52586" x="9890125" y="4597400"/>
          <p14:tracePt t="52594" x="9915525" y="4597400"/>
          <p14:tracePt t="52603" x="9940925" y="4597400"/>
          <p14:tracePt t="52610" x="9956800" y="4589463"/>
          <p14:tracePt t="52619" x="9974263" y="4589463"/>
          <p14:tracePt t="52626" x="9999663" y="4579938"/>
          <p14:tracePt t="52635" x="10025063" y="4579938"/>
          <p14:tracePt t="52642" x="10034588" y="4579938"/>
          <p14:tracePt t="52650" x="10067925" y="4579938"/>
          <p14:tracePt t="52658" x="10101263" y="4579938"/>
          <p14:tracePt t="52666" x="10126663" y="4579938"/>
          <p14:tracePt t="52674" x="10153650" y="4579938"/>
          <p14:tracePt t="52682" x="10186988" y="4579938"/>
          <p14:tracePt t="52690" x="10229850" y="4579938"/>
          <p14:tracePt t="52699" x="10245725" y="4579938"/>
          <p14:tracePt t="52706" x="10263188" y="4579938"/>
          <p14:tracePt t="52715" x="10288588" y="4579938"/>
          <p14:tracePt t="52722" x="10313988" y="4579938"/>
          <p14:tracePt t="52731" x="10331450" y="4579938"/>
          <p14:tracePt t="52738" x="10339388" y="4579938"/>
          <p14:tracePt t="52748" x="10348913" y="4579938"/>
          <p14:tracePt t="52826" x="10356850" y="4579938"/>
          <p14:tracePt t="52834" x="10374313" y="4579938"/>
          <p14:tracePt t="52842" x="10390188" y="4564063"/>
          <p14:tracePt t="52851" x="10399713" y="4554538"/>
          <p14:tracePt t="52858" x="10407650" y="4546600"/>
          <p14:tracePt t="52867" x="10433050" y="4538663"/>
          <p14:tracePt t="52874" x="10458450" y="4521200"/>
          <p14:tracePt t="52884" x="10458450" y="4513263"/>
          <p14:tracePt t="52890" x="10475913" y="4495800"/>
          <p14:tracePt t="52898" x="10483850" y="4486275"/>
          <p14:tracePt t="52987" x="10483850" y="4495800"/>
          <p14:tracePt t="52994" x="10458450" y="4572000"/>
          <p14:tracePt t="53002" x="10433050" y="4648200"/>
          <p14:tracePt t="53010" x="10399713" y="4741863"/>
          <p14:tracePt t="53019" x="10356850" y="4802188"/>
          <p14:tracePt t="53026" x="10306050" y="4894263"/>
          <p14:tracePt t="53035" x="10255250" y="4979988"/>
          <p14:tracePt t="53042" x="10212388" y="5048250"/>
          <p14:tracePt t="53051" x="10169525" y="5099050"/>
          <p14:tracePt t="53058" x="10126663" y="5132388"/>
          <p14:tracePt t="53068" x="10101263" y="5157788"/>
          <p14:tracePt t="53074" x="10067925" y="5192713"/>
          <p14:tracePt t="53082" x="10050463" y="5200650"/>
          <p14:tracePt t="53090" x="10017125" y="5218113"/>
          <p14:tracePt t="53098" x="9983788" y="5226050"/>
          <p14:tracePt t="53106" x="9940925" y="5251450"/>
          <p14:tracePt t="53115" x="9890125" y="5260975"/>
          <p14:tracePt t="53122" x="9829800" y="5268913"/>
          <p14:tracePt t="53131" x="9796463" y="5294313"/>
          <p14:tracePt t="53138" x="9771063" y="5302250"/>
          <p14:tracePt t="53147" x="9753600" y="5311775"/>
          <p14:tracePt t="53154" x="9736138" y="5319713"/>
          <p14:tracePt t="53163" x="9710738" y="5337175"/>
          <p14:tracePt t="53173" x="9702800" y="5337175"/>
          <p14:tracePt t="53178" x="9685338" y="5337175"/>
          <p14:tracePt t="53187" x="9677400" y="5337175"/>
          <p14:tracePt t="53194" x="9667875" y="5345113"/>
          <p14:tracePt t="53202" x="9659938" y="5345113"/>
          <p14:tracePt t="53210" x="9652000" y="5345113"/>
          <p14:tracePt t="53219" x="9642475" y="5345113"/>
          <p14:tracePt t="53226" x="9609138" y="5345113"/>
          <p14:tracePt t="53235" x="9575800" y="5345113"/>
          <p14:tracePt t="53242" x="9566275" y="5345113"/>
          <p14:tracePt t="53251" x="9540875" y="5345113"/>
          <p14:tracePt t="53258" x="9523413" y="5345113"/>
          <p14:tracePt t="53266" x="9507538" y="5345113"/>
          <p14:tracePt t="53274" x="9482138" y="5345113"/>
          <p14:tracePt t="53282" x="9456738" y="5345113"/>
          <p14:tracePt t="53290" x="9447213" y="5345113"/>
          <p14:tracePt t="53299" x="9431338" y="5345113"/>
          <p14:tracePt t="53306" x="9421813" y="5345113"/>
          <p14:tracePt t="53315" x="9405938" y="5345113"/>
          <p14:tracePt t="53322" x="9388475" y="5345113"/>
          <p14:tracePt t="53338" x="9363075" y="5345113"/>
          <p14:tracePt t="53506" x="9353550" y="5345113"/>
          <p14:tracePt t="53530" x="9353550" y="5337175"/>
          <p14:tracePt t="53538" x="9353550" y="5327650"/>
          <p14:tracePt t="53554" x="9353550" y="5311775"/>
          <p14:tracePt t="53570" x="9353550" y="5302250"/>
          <p14:tracePt t="53578" x="9353550" y="5294313"/>
          <p14:tracePt t="53586" x="9353550" y="5286375"/>
          <p14:tracePt t="53594" x="9363075" y="5276850"/>
          <p14:tracePt t="53618" x="9371013" y="5276850"/>
          <p14:tracePt t="53635" x="9371013" y="5268913"/>
          <p14:tracePt t="53642" x="9380538" y="5260975"/>
          <p14:tracePt t="53651" x="9388475" y="5260975"/>
          <p14:tracePt t="53658" x="9396413" y="5251450"/>
          <p14:tracePt t="53667" x="9413875" y="5243513"/>
          <p14:tracePt t="53674" x="9431338" y="5243513"/>
          <p14:tracePt t="53682" x="9447213" y="5235575"/>
          <p14:tracePt t="53690" x="9472613" y="5226050"/>
          <p14:tracePt t="53700" x="9498013" y="5226050"/>
          <p14:tracePt t="53706" x="9515475" y="5226050"/>
          <p14:tracePt t="53714" x="9566275" y="5208588"/>
          <p14:tracePt t="53722" x="9583738" y="5208588"/>
          <p14:tracePt t="53731" x="9601200" y="5208588"/>
          <p14:tracePt t="53738" x="9652000" y="5200650"/>
          <p14:tracePt t="53747" x="9677400" y="5192713"/>
          <p14:tracePt t="53754" x="9728200" y="5183188"/>
          <p14:tracePt t="53762" x="9786938" y="5157788"/>
          <p14:tracePt t="53770" x="9812338" y="5149850"/>
          <p14:tracePt t="53778" x="9847263" y="5141913"/>
          <p14:tracePt t="53786" x="9855200" y="5141913"/>
          <p14:tracePt t="53802" x="9872663" y="5141913"/>
          <p14:tracePt t="53899" x="9880600" y="5141913"/>
          <p14:tracePt t="53946" x="9839325" y="5106988"/>
          <p14:tracePt t="53954" x="9745663" y="5073650"/>
          <p14:tracePt t="53962" x="9659938" y="5048250"/>
          <p14:tracePt t="53970" x="9540875" y="5013325"/>
          <p14:tracePt t="53978" x="9456738" y="5005388"/>
          <p14:tracePt t="53986" x="9396413" y="4979988"/>
          <p14:tracePt t="53994" x="9337675" y="4962525"/>
          <p14:tracePt t="54002" x="9286875" y="4954588"/>
          <p14:tracePt t="54010" x="9244013" y="4954588"/>
          <p14:tracePt t="54018" x="9209088" y="4946650"/>
          <p14:tracePt t="54026" x="9201150" y="4946650"/>
          <p14:tracePt t="54035" x="9183688" y="4946650"/>
          <p14:tracePt t="54042" x="9167813" y="4937125"/>
          <p14:tracePt t="54098" x="9167813" y="4929188"/>
          <p14:tracePt t="54170" x="9167813" y="4919663"/>
          <p14:tracePt t="54179" x="9167813" y="4911725"/>
          <p14:tracePt t="54186" x="9175750" y="4911725"/>
          <p14:tracePt t="54194" x="9183688" y="4903788"/>
          <p14:tracePt t="54203" x="9193213" y="4894263"/>
          <p14:tracePt t="54210" x="9201150" y="4886325"/>
          <p14:tracePt t="54219" x="9226550" y="4878388"/>
          <p14:tracePt t="54226" x="9251950" y="4868863"/>
          <p14:tracePt t="54235" x="9294813" y="4843463"/>
          <p14:tracePt t="54242" x="9312275" y="4843463"/>
          <p14:tracePt t="54251" x="9345613" y="4835525"/>
          <p14:tracePt t="54258" x="9380538" y="4827588"/>
          <p14:tracePt t="54268" x="9396413" y="4827588"/>
          <p14:tracePt t="54274" x="9413875" y="4827588"/>
          <p14:tracePt t="54282" x="9431338" y="4827588"/>
          <p14:tracePt t="54290" x="9439275" y="4827588"/>
          <p14:tracePt t="54898" x="9447213" y="4827588"/>
          <p14:tracePt t="54922" x="9456738" y="4827588"/>
          <p14:tracePt t="54938" x="9456738" y="4835525"/>
          <p14:tracePt t="54946" x="9472613" y="4843463"/>
          <p14:tracePt t="54954" x="9472613" y="4878388"/>
          <p14:tracePt t="54963" x="9472613" y="4911725"/>
          <p14:tracePt t="54970" x="9482138" y="4962525"/>
          <p14:tracePt t="54979" x="9482138" y="5022850"/>
          <p14:tracePt t="54987" x="9482138" y="5081588"/>
          <p14:tracePt t="54994" x="9482138" y="5167313"/>
          <p14:tracePt t="55003" x="9482138" y="5235575"/>
          <p14:tracePt t="55010" x="9482138" y="5319713"/>
          <p14:tracePt t="55018" x="9482138" y="5405438"/>
          <p14:tracePt t="55026" x="9482138" y="5456238"/>
          <p14:tracePt t="55034" x="9482138" y="5472113"/>
          <p14:tracePt t="55051" x="9482138" y="5481638"/>
          <p14:tracePt t="55074" x="9482138" y="5489575"/>
          <p14:tracePt t="55090" x="9472613" y="5497513"/>
          <p14:tracePt t="55099" x="9447213" y="5507038"/>
          <p14:tracePt t="55106" x="9396413" y="5507038"/>
          <p14:tracePt t="55116" x="9345613" y="5507038"/>
          <p14:tracePt t="55122" x="9261475" y="5507038"/>
          <p14:tracePt t="55131" x="9117013" y="5507038"/>
          <p14:tracePt t="55138" x="8972550" y="5489575"/>
          <p14:tracePt t="55147" x="8828088" y="5438775"/>
          <p14:tracePt t="55154" x="8589963" y="5362575"/>
          <p14:tracePt t="55163" x="8275638" y="5276850"/>
          <p14:tracePt t="55170" x="7926388" y="5183188"/>
          <p14:tracePt t="55182" x="7578725" y="5073650"/>
          <p14:tracePt t="55187" x="7340600" y="5038725"/>
          <p14:tracePt t="55194" x="7112000" y="4997450"/>
          <p14:tracePt t="55203" x="6924675" y="4972050"/>
          <p14:tracePt t="55210" x="6704013" y="4946650"/>
          <p14:tracePt t="55218" x="6559550" y="4919663"/>
          <p14:tracePt t="55226" x="6389688" y="4903788"/>
          <p14:tracePt t="55235" x="6261100" y="4886325"/>
          <p14:tracePt t="55242" x="6116638" y="4868863"/>
          <p14:tracePt t="55251" x="6032500" y="4860925"/>
          <p14:tracePt t="55258" x="5981700" y="4852988"/>
          <p14:tracePt t="55267" x="5956300" y="4852988"/>
          <p14:tracePt t="55274" x="5946775" y="4852988"/>
          <p14:tracePt t="55330" x="5938838" y="4843463"/>
          <p14:tracePt t="55338" x="5938838" y="4835525"/>
          <p14:tracePt t="55370" x="5946775" y="4835525"/>
          <p14:tracePt t="55379" x="5946775" y="4827588"/>
          <p14:tracePt t="55402" x="5956300" y="4827588"/>
          <p14:tracePt t="55410" x="5981700" y="4827588"/>
          <p14:tracePt t="55418" x="5997575" y="4827588"/>
          <p14:tracePt t="55426" x="6032500" y="4818063"/>
          <p14:tracePt t="55434" x="6057900" y="4818063"/>
          <p14:tracePt t="55442" x="6108700" y="4802188"/>
          <p14:tracePt t="55453" x="6151563" y="4802188"/>
          <p14:tracePt t="55458" x="6184900" y="4792663"/>
          <p14:tracePt t="55467" x="6227763" y="4784725"/>
          <p14:tracePt t="55474" x="6253163" y="4784725"/>
          <p14:tracePt t="55483" x="6303963" y="4784725"/>
          <p14:tracePt t="55490" x="6346825" y="4784725"/>
          <p14:tracePt t="55499" x="6389688" y="4784725"/>
          <p14:tracePt t="55506" x="6448425" y="4784725"/>
          <p14:tracePt t="55514" x="6592888" y="4784725"/>
          <p14:tracePt t="55522" x="6653213" y="4784725"/>
          <p14:tracePt t="55530" x="6745288" y="4784725"/>
          <p14:tracePt t="55538" x="6805613" y="4784725"/>
          <p14:tracePt t="55547" x="6864350" y="4784725"/>
          <p14:tracePt t="55554" x="6942138" y="4792663"/>
          <p14:tracePt t="55564" x="7000875" y="4810125"/>
          <p14:tracePt t="55570" x="7043738" y="4818063"/>
          <p14:tracePt t="55579" x="7102475" y="4818063"/>
          <p14:tracePt t="55586" x="7145338" y="4827588"/>
          <p14:tracePt t="55594" x="7246938" y="4843463"/>
          <p14:tracePt t="55602" x="7348538" y="4860925"/>
          <p14:tracePt t="55610" x="7459663" y="4868863"/>
          <p14:tracePt t="55618" x="7561263" y="4868863"/>
          <p14:tracePt t="55626" x="7680325" y="4894263"/>
          <p14:tracePt t="55634" x="7816850" y="4903788"/>
          <p14:tracePt t="55642" x="7961313" y="4911725"/>
          <p14:tracePt t="55650" x="8088313" y="4911725"/>
          <p14:tracePt t="55658" x="8224838" y="4911725"/>
          <p14:tracePt t="55667" x="8343900" y="4911725"/>
          <p14:tracePt t="55674" x="8428038" y="4911725"/>
          <p14:tracePt t="55683" x="8513763" y="4911725"/>
          <p14:tracePt t="55690" x="8555038" y="4911725"/>
          <p14:tracePt t="55698" x="8589963" y="4911725"/>
          <p14:tracePt t="55780" x="8597900" y="4911725"/>
          <p14:tracePt t="55794" x="8615363" y="4911725"/>
          <p14:tracePt t="55802" x="8632825" y="4911725"/>
          <p14:tracePt t="55810" x="8666163" y="4911725"/>
          <p14:tracePt t="55818" x="8709025" y="4911725"/>
          <p14:tracePt t="55827" x="8750300" y="4911725"/>
          <p14:tracePt t="55834" x="8810625" y="4911725"/>
          <p14:tracePt t="55842" x="8869363" y="4903788"/>
          <p14:tracePt t="55851" x="8912225" y="4894263"/>
          <p14:tracePt t="55858" x="8955088" y="4894263"/>
          <p14:tracePt t="55867" x="9005888" y="4894263"/>
          <p14:tracePt t="55874" x="9031288" y="4886325"/>
          <p14:tracePt t="55883" x="9064625" y="4878388"/>
          <p14:tracePt t="55890" x="9082088" y="4860925"/>
          <p14:tracePt t="55899" x="9107488" y="4852988"/>
          <p14:tracePt t="55906" x="9132888" y="4843463"/>
          <p14:tracePt t="55915" x="9150350" y="4843463"/>
          <p14:tracePt t="55923" x="9167813" y="4843463"/>
          <p14:tracePt t="55932" x="9201150" y="4843463"/>
          <p14:tracePt t="55938" x="9218613" y="4827588"/>
          <p14:tracePt t="55947" x="9244013" y="4818063"/>
          <p14:tracePt t="55954" x="9277350" y="4810125"/>
          <p14:tracePt t="55963" x="9302750" y="4802188"/>
          <p14:tracePt t="55970" x="9312275" y="4802188"/>
          <p14:tracePt t="55979" x="9345613" y="4792663"/>
          <p14:tracePt t="55986" x="9363075" y="4775200"/>
          <p14:tracePt t="55995" x="9380538" y="4775200"/>
          <p14:tracePt t="56002" x="9388475" y="4775200"/>
          <p14:tracePt t="56010" x="9405938" y="4767263"/>
          <p14:tracePt t="56026" x="9413875" y="4767263"/>
          <p14:tracePt t="56202" x="9396413" y="4767263"/>
          <p14:tracePt t="56210" x="9353550" y="4767263"/>
          <p14:tracePt t="56218" x="9302750" y="4767263"/>
          <p14:tracePt t="56226" x="9236075" y="4767263"/>
          <p14:tracePt t="56234" x="9091613" y="4749800"/>
          <p14:tracePt t="56242" x="8929688" y="4724400"/>
          <p14:tracePt t="56251" x="8750300" y="4708525"/>
          <p14:tracePt t="56258" x="8572500" y="4708525"/>
          <p14:tracePt t="56267" x="8435975" y="4708525"/>
          <p14:tracePt t="56274" x="8266113" y="4708525"/>
          <p14:tracePt t="56283" x="8139113" y="4708525"/>
          <p14:tracePt t="56290" x="7977188" y="4708525"/>
          <p14:tracePt t="56299" x="7842250" y="4708525"/>
          <p14:tracePt t="56306" x="7697788" y="4716463"/>
          <p14:tracePt t="56314" x="7570788" y="4733925"/>
          <p14:tracePt t="56322" x="7467600" y="4749800"/>
          <p14:tracePt t="56331" x="7400925" y="4749800"/>
          <p14:tracePt t="56338" x="7315200" y="4749800"/>
          <p14:tracePt t="56347" x="7256463" y="4749800"/>
          <p14:tracePt t="56355" x="7221538" y="4749800"/>
          <p14:tracePt t="56370" x="7204075" y="4749800"/>
          <p14:tracePt t="56402" x="7196138" y="4749800"/>
          <p14:tracePt t="56466" x="7188200" y="4749800"/>
          <p14:tracePt t="56474" x="7178675" y="4749800"/>
          <p14:tracePt t="56483" x="7170738" y="4749800"/>
          <p14:tracePt t="56490" x="7162800" y="4749800"/>
          <p14:tracePt t="56499" x="7153275" y="4749800"/>
          <p14:tracePt t="56514" x="7145338" y="4749800"/>
          <p14:tracePt t="56522" x="7127875" y="4749800"/>
          <p14:tracePt t="56530" x="7112000" y="4749800"/>
          <p14:tracePt t="56538" x="7085013" y="4749800"/>
          <p14:tracePt t="56546" x="7069138" y="4749800"/>
          <p14:tracePt t="56554" x="7034213" y="4749800"/>
          <p14:tracePt t="56563" x="7000875" y="4749800"/>
          <p14:tracePt t="56570" x="6967538" y="4749800"/>
          <p14:tracePt t="56580" x="6950075" y="4749800"/>
          <p14:tracePt t="56586" x="6915150" y="4749800"/>
          <p14:tracePt t="56596" x="6889750" y="4749800"/>
          <p14:tracePt t="56603" x="6873875" y="4749800"/>
          <p14:tracePt t="56610" x="6856413" y="4749800"/>
          <p14:tracePt t="56618" x="6848475" y="4749800"/>
          <p14:tracePt t="56626" x="6831013" y="4749800"/>
          <p14:tracePt t="56634" x="6823075" y="4759325"/>
          <p14:tracePt t="56642" x="6813550" y="4759325"/>
          <p14:tracePt t="56658" x="6805613" y="4759325"/>
          <p14:tracePt t="56867" x="6797675" y="4767263"/>
          <p14:tracePt t="56874" x="6797675" y="4775200"/>
          <p14:tracePt t="56890" x="6797675" y="4792663"/>
          <p14:tracePt t="56899" x="6838950" y="4810125"/>
          <p14:tracePt t="56906" x="6864350" y="4810125"/>
          <p14:tracePt t="56914" x="6915150" y="4818063"/>
          <p14:tracePt t="56922" x="6975475" y="4827588"/>
          <p14:tracePt t="56931" x="7034213" y="4827588"/>
          <p14:tracePt t="56938" x="7094538" y="4827588"/>
          <p14:tracePt t="56946" x="7162800" y="4827588"/>
          <p14:tracePt t="56954" x="7221538" y="4827588"/>
          <p14:tracePt t="56963" x="7281863" y="4827588"/>
          <p14:tracePt t="56970" x="7315200" y="4827588"/>
          <p14:tracePt t="56979" x="7340600" y="4827588"/>
          <p14:tracePt t="56986" x="7348538" y="4827588"/>
          <p14:tracePt t="57154" x="7358063" y="4827588"/>
          <p14:tracePt t="57162" x="7408863" y="4852988"/>
          <p14:tracePt t="57170" x="7467600" y="4894263"/>
          <p14:tracePt t="57179" x="7561263" y="4979988"/>
          <p14:tracePt t="57186" x="7816850" y="5064125"/>
          <p14:tracePt t="57196" x="8020050" y="5192713"/>
          <p14:tracePt t="57202" x="8224838" y="5268913"/>
          <p14:tracePt t="57211" x="8435975" y="5353050"/>
          <p14:tracePt t="57218" x="8674100" y="5438775"/>
          <p14:tracePt t="57226" x="8886825" y="5524500"/>
          <p14:tracePt t="57234" x="9099550" y="5600700"/>
          <p14:tracePt t="57242" x="9261475" y="5684838"/>
          <p14:tracePt t="57250" x="9421813" y="5753100"/>
          <p14:tracePt t="57258" x="9558338" y="5821363"/>
          <p14:tracePt t="57266" x="9685338" y="5864225"/>
          <p14:tracePt t="57274" x="9786938" y="5905500"/>
          <p14:tracePt t="57283" x="9872663" y="5948363"/>
          <p14:tracePt t="57290" x="9931400" y="5973763"/>
          <p14:tracePt t="57299" x="9948863" y="5973763"/>
          <p14:tracePt t="57330" x="9948863" y="5983288"/>
          <p14:tracePt t="57338" x="9948863" y="5991225"/>
          <p14:tracePt t="57348" x="9948863" y="5999163"/>
          <p14:tracePt t="57354" x="9948863" y="6016625"/>
          <p14:tracePt t="57363" x="9948863" y="6024563"/>
          <p14:tracePt t="57395" x="9948863" y="6034088"/>
          <p14:tracePt t="57402" x="9948863" y="6042025"/>
          <p14:tracePt t="57410" x="9948863" y="6049963"/>
          <p14:tracePt t="57418" x="9948863" y="6059488"/>
          <p14:tracePt t="57426" x="9948863" y="6084888"/>
          <p14:tracePt t="57434" x="9948863" y="6092825"/>
          <p14:tracePt t="57442" x="9956800" y="6118225"/>
          <p14:tracePt t="57450" x="9966325" y="6127750"/>
          <p14:tracePt t="57518" x="9966325" y="6135688"/>
          <p14:tracePt t="57522" x="9948863" y="6135688"/>
          <p14:tracePt t="57531" x="9923463" y="6135688"/>
          <p14:tracePt t="57538" x="9906000" y="6135688"/>
          <p14:tracePt t="57547" x="9880600" y="6135688"/>
          <p14:tracePt t="57554" x="9839325" y="6135688"/>
          <p14:tracePt t="57563" x="9804400" y="6135688"/>
          <p14:tracePt t="57570" x="9779000" y="6135688"/>
          <p14:tracePt t="57579" x="9753600" y="6135688"/>
          <p14:tracePt t="57586" x="9728200" y="6135688"/>
          <p14:tracePt t="57595" x="9702800" y="6135688"/>
          <p14:tracePt t="57602" x="9694863" y="6135688"/>
          <p14:tracePt t="57610" x="9685338" y="6135688"/>
          <p14:tracePt t="57986" x="9677400" y="6135688"/>
          <p14:tracePt t="57995" x="9677400" y="6127750"/>
          <p14:tracePt t="58002" x="9677400" y="6110288"/>
          <p14:tracePt t="58010" x="9677400" y="6084888"/>
          <p14:tracePt t="58020" x="9677400" y="6042025"/>
          <p14:tracePt t="58026" x="9677400" y="6008688"/>
          <p14:tracePt t="58034" x="9677400" y="5965825"/>
          <p14:tracePt t="58042" x="9677400" y="5932488"/>
          <p14:tracePt t="58050" x="9677400" y="5880100"/>
          <p14:tracePt t="58058" x="9677400" y="5846763"/>
          <p14:tracePt t="58066" x="9677400" y="5803900"/>
          <p14:tracePt t="58074" x="9677400" y="5778500"/>
          <p14:tracePt t="58083" x="9677400" y="5753100"/>
          <p14:tracePt t="58090" x="9677400" y="5727700"/>
          <p14:tracePt t="58099" x="9677400" y="5719763"/>
          <p14:tracePt t="58122" x="9677400" y="5710238"/>
          <p14:tracePt t="58130" x="9677400" y="5694363"/>
          <p14:tracePt t="58138" x="9677400" y="5676900"/>
          <p14:tracePt t="58146" x="9677400" y="5651500"/>
          <p14:tracePt t="58154" x="9677400" y="5608638"/>
          <p14:tracePt t="58163" x="9677400" y="5583238"/>
          <p14:tracePt t="58182" x="9677400" y="5507038"/>
          <p14:tracePt t="58186" x="9677400" y="5481638"/>
          <p14:tracePt t="58195" x="9677400" y="5456238"/>
          <p14:tracePt t="58212" x="9677400" y="5438775"/>
          <p14:tracePt t="58228" x="9677400" y="5430838"/>
          <p14:tracePt t="58250" x="9677400" y="5413375"/>
          <p14:tracePt t="58258" x="9677400" y="5395913"/>
          <p14:tracePt t="58266" x="9677400" y="5387975"/>
          <p14:tracePt t="58274" x="9677400" y="5380038"/>
          <p14:tracePt t="58290" x="9677400" y="5370513"/>
          <p14:tracePt t="58426" x="9677400" y="5362575"/>
          <p14:tracePt t="58434" x="9677400" y="5353050"/>
          <p14:tracePt t="58450" x="9677400" y="5337175"/>
          <p14:tracePt t="58458" x="9677400" y="5319713"/>
          <p14:tracePt t="58466" x="9659938" y="5311775"/>
          <p14:tracePt t="58474" x="9634538" y="5294313"/>
          <p14:tracePt t="58483" x="9617075" y="5286375"/>
          <p14:tracePt t="58499" x="9583738" y="5286375"/>
          <p14:tracePt t="58515" x="9575800" y="5286375"/>
          <p14:tracePt t="58538" x="9566275" y="5286375"/>
          <p14:tracePt t="58650" x="9550400" y="5276850"/>
          <p14:tracePt t="58658" x="9515475" y="5268913"/>
          <p14:tracePt t="58666" x="9507538" y="5260975"/>
          <p14:tracePt t="58674" x="9498013" y="5260975"/>
          <p14:tracePt t="58682" x="9498013" y="5251450"/>
          <p14:tracePt t="58690" x="9482138" y="5243513"/>
          <p14:tracePt t="58699" x="9447213" y="5235575"/>
          <p14:tracePt t="58708" x="9421813" y="5226050"/>
          <p14:tracePt t="58715" x="9380538" y="5208588"/>
          <p14:tracePt t="58722" x="9353550" y="5200650"/>
          <p14:tracePt t="58731" x="9312275" y="5175250"/>
          <p14:tracePt t="58739" x="9277350" y="5157788"/>
          <p14:tracePt t="58748" x="9244013" y="5141913"/>
          <p14:tracePt t="58754" x="9218613" y="5124450"/>
          <p14:tracePt t="58762" x="9193213" y="5116513"/>
          <p14:tracePt t="58770" x="9175750" y="5106988"/>
          <p14:tracePt t="58818" x="9175750" y="5099050"/>
          <p14:tracePt t="58898" x="9167813" y="5099050"/>
          <p14:tracePt t="58962" x="9167813" y="5091113"/>
          <p14:tracePt t="58970" x="9167813" y="5073650"/>
          <p14:tracePt t="58978" x="9167813" y="5064125"/>
          <p14:tracePt t="58987" x="9167813" y="5056188"/>
          <p14:tracePt t="59002" x="9167813" y="5038725"/>
          <p14:tracePt t="59011" x="9167813" y="5030788"/>
          <p14:tracePt t="59034" x="9175750" y="5013325"/>
          <p14:tracePt t="59042" x="9183688" y="4987925"/>
          <p14:tracePt t="59050" x="9193213" y="4987925"/>
          <p14:tracePt t="59058" x="9193213" y="4962525"/>
          <p14:tracePt t="59066" x="9209088" y="4946650"/>
          <p14:tracePt t="59074" x="9226550" y="4929188"/>
          <p14:tracePt t="59082" x="9236075" y="4911725"/>
          <p14:tracePt t="59090" x="9244013" y="4886325"/>
          <p14:tracePt t="59099" x="9251950" y="4878388"/>
          <p14:tracePt t="59106" x="9261475" y="4860925"/>
          <p14:tracePt t="59115" x="9269413" y="4852988"/>
          <p14:tracePt t="59122" x="9269413" y="4843463"/>
          <p14:tracePt t="59130" x="9286875" y="4835525"/>
          <p14:tracePt t="59148" x="9294813" y="4827588"/>
          <p14:tracePt t="59154" x="9294813" y="4818063"/>
          <p14:tracePt t="59170" x="9294813" y="4810125"/>
          <p14:tracePt t="59186" x="9302750" y="4792663"/>
          <p14:tracePt t="59195" x="9320213" y="4784725"/>
          <p14:tracePt t="59202" x="9328150" y="4775200"/>
          <p14:tracePt t="59218" x="9328150" y="4767263"/>
          <p14:tracePt t="59282" x="9328150" y="4759325"/>
          <p14:tracePt t="59586" x="9337675" y="4749800"/>
          <p14:tracePt t="59595" x="9345613" y="4749800"/>
          <p14:tracePt t="59602" x="9353550" y="4759325"/>
          <p14:tracePt t="59611" x="9388475" y="4775200"/>
          <p14:tracePt t="59618" x="9405938" y="4784725"/>
          <p14:tracePt t="59628" x="9439275" y="4792663"/>
          <p14:tracePt t="59634" x="9472613" y="4802188"/>
          <p14:tracePt t="59644" x="9498013" y="4810125"/>
          <p14:tracePt t="59650" x="9523413" y="4818063"/>
          <p14:tracePt t="59658" x="9540875" y="4827588"/>
          <p14:tracePt t="59666" x="9550400" y="4827588"/>
          <p14:tracePt t="59674" x="9558338" y="4827588"/>
          <p14:tracePt t="59682" x="9558338" y="4835525"/>
          <p14:tracePt t="60578" x="9490075" y="4827588"/>
          <p14:tracePt t="60586" x="9388475" y="4802188"/>
          <p14:tracePt t="60594" x="9286875" y="4784725"/>
          <p14:tracePt t="60602" x="9158288" y="4759325"/>
          <p14:tracePt t="60611" x="9005888" y="4691063"/>
          <p14:tracePt t="60618" x="8861425" y="4657725"/>
          <p14:tracePt t="60628" x="8734425" y="4640263"/>
          <p14:tracePt t="60634" x="8632825" y="4597400"/>
          <p14:tracePt t="60644" x="8529638" y="4589463"/>
          <p14:tracePt t="60650" x="8453438" y="4572000"/>
          <p14:tracePt t="60658" x="8351838" y="4521200"/>
          <p14:tracePt t="60666" x="8291513" y="4513263"/>
          <p14:tracePt t="60674" x="8207375" y="4470400"/>
          <p14:tracePt t="60682" x="8156575" y="4435475"/>
          <p14:tracePt t="60690" x="8080375" y="4419600"/>
          <p14:tracePt t="60699" x="8029575" y="4384675"/>
          <p14:tracePt t="60706" x="7994650" y="4368800"/>
          <p14:tracePt t="60715" x="7977188" y="4359275"/>
          <p14:tracePt t="60722" x="7951788" y="4341813"/>
          <p14:tracePt t="60738" x="7943850" y="4333875"/>
          <p14:tracePt t="60747" x="7926388" y="4316413"/>
          <p14:tracePt t="60763" x="7918450" y="4308475"/>
          <p14:tracePt t="60770" x="7910513" y="4291013"/>
          <p14:tracePt t="60779" x="7900988" y="4283075"/>
          <p14:tracePt t="60786" x="7900988" y="4275138"/>
          <p14:tracePt t="60794" x="7885113" y="4257675"/>
          <p14:tracePt t="60802" x="7875588" y="4249738"/>
          <p14:tracePt t="60811" x="7867650" y="4232275"/>
          <p14:tracePt t="60828" x="7850188" y="4214813"/>
          <p14:tracePt t="60834" x="7850188" y="4197350"/>
          <p14:tracePt t="60843" x="7842250" y="4197350"/>
          <p14:tracePt t="60850" x="7832725" y="4189413"/>
          <p14:tracePt t="60858" x="7832725" y="4181475"/>
          <p14:tracePt t="60866" x="7824788" y="4171950"/>
          <p14:tracePt t="60906" x="7824788" y="4164013"/>
          <p14:tracePt t="60938" x="7816850" y="4164013"/>
          <p14:tracePt t="60947" x="7807325" y="4164013"/>
          <p14:tracePt t="61002" x="7799388" y="4164013"/>
          <p14:tracePt t="61042" x="7791450" y="4164013"/>
          <p14:tracePt t="61290" x="7807325" y="4164013"/>
          <p14:tracePt t="61298" x="7832725" y="4164013"/>
          <p14:tracePt t="61306" x="7859713" y="4164013"/>
          <p14:tracePt t="61315" x="7918450" y="4164013"/>
          <p14:tracePt t="61322" x="7961313" y="4181475"/>
          <p14:tracePt t="61331" x="8037513" y="4181475"/>
          <p14:tracePt t="61338" x="8121650" y="4189413"/>
          <p14:tracePt t="61347" x="8174038" y="4189413"/>
          <p14:tracePt t="61354" x="8266113" y="4189413"/>
          <p14:tracePt t="61363" x="8334375" y="4189413"/>
          <p14:tracePt t="61370" x="8394700" y="4189413"/>
          <p14:tracePt t="61378" x="8453438" y="4164013"/>
          <p14:tracePt t="61386" x="8504238" y="4156075"/>
          <p14:tracePt t="61395" x="8547100" y="4146550"/>
          <p14:tracePt t="61402" x="8572500" y="4146550"/>
          <p14:tracePt t="61410" x="8589963" y="4146550"/>
          <p14:tracePt t="61418" x="8597900" y="4138613"/>
          <p14:tracePt t="61428" x="8605838" y="4138613"/>
          <p14:tracePt t="61506" x="8615363" y="4138613"/>
          <p14:tracePt t="61514" x="8632825" y="4138613"/>
          <p14:tracePt t="61522" x="8666163" y="4138613"/>
          <p14:tracePt t="61531" x="8683625" y="4138613"/>
          <p14:tracePt t="61538" x="8716963" y="4138613"/>
          <p14:tracePt t="61547" x="8750300" y="4138613"/>
          <p14:tracePt t="61554" x="8793163" y="4138613"/>
          <p14:tracePt t="61586" x="8828088" y="4138613"/>
          <p14:tracePt t="61594" x="8869363" y="4138613"/>
          <p14:tracePt t="61602" x="8912225" y="4138613"/>
          <p14:tracePt t="61610" x="8972550" y="4138613"/>
          <p14:tracePt t="61618" x="9039225" y="4138613"/>
          <p14:tracePt t="61627" x="9064625" y="4138613"/>
          <p14:tracePt t="61634" x="9091613" y="4138613"/>
          <p14:tracePt t="61644" x="9124950" y="4130675"/>
          <p14:tracePt t="61650" x="9132888" y="4130675"/>
          <p14:tracePt t="61659" x="9150350" y="4130675"/>
          <p14:tracePt t="61690" x="9158288" y="4121150"/>
          <p14:tracePt t="61755" x="9107488" y="4121150"/>
          <p14:tracePt t="61763" x="9031288" y="4121150"/>
          <p14:tracePt t="61770" x="8947150" y="4121150"/>
          <p14:tracePt t="61778" x="8777288" y="4121150"/>
          <p14:tracePt t="61786" x="8674100" y="4121150"/>
          <p14:tracePt t="61794" x="8564563" y="4121150"/>
          <p14:tracePt t="61803" x="8470900" y="4121150"/>
          <p14:tracePt t="61810" x="8351838" y="4121150"/>
          <p14:tracePt t="61818" x="8266113" y="4121150"/>
          <p14:tracePt t="61827" x="8139113" y="4121150"/>
          <p14:tracePt t="61834" x="8045450" y="4121150"/>
          <p14:tracePt t="61844" x="7918450" y="4121150"/>
          <p14:tracePt t="61850" x="7773988" y="4121150"/>
          <p14:tracePt t="61859" x="7662863" y="4121150"/>
          <p14:tracePt t="61866" x="7553325" y="4121150"/>
          <p14:tracePt t="61874" x="7467600" y="4121150"/>
          <p14:tracePt t="61882" x="7366000" y="4121150"/>
          <p14:tracePt t="61890" x="7264400" y="4113213"/>
          <p14:tracePt t="61898" x="7204075" y="4113213"/>
          <p14:tracePt t="61906" x="7162800" y="4113213"/>
          <p14:tracePt t="61914" x="7127875" y="4113213"/>
          <p14:tracePt t="61922" x="7119938" y="4095750"/>
          <p14:tracePt t="61931" x="7102475" y="4095750"/>
          <p14:tracePt t="62202" x="7094538" y="4087813"/>
          <p14:tracePt t="62266" x="7094538" y="4079875"/>
          <p14:tracePt t="62274" x="7094538" y="4062413"/>
          <p14:tracePt t="62282" x="7102475" y="4062413"/>
          <p14:tracePt t="62290" x="7119938" y="4052888"/>
          <p14:tracePt t="62299" x="7153275" y="4052888"/>
          <p14:tracePt t="62306" x="7178675" y="4044950"/>
          <p14:tracePt t="62314" x="7221538" y="4037013"/>
          <p14:tracePt t="62322" x="7256463" y="4019550"/>
          <p14:tracePt t="62331" x="7289800" y="4011613"/>
          <p14:tracePt t="62338" x="7323138" y="4002088"/>
          <p14:tracePt t="62347" x="7348538" y="4002088"/>
          <p14:tracePt t="62354" x="7373938" y="3994150"/>
          <p14:tracePt t="62363" x="7400925" y="3976688"/>
          <p14:tracePt t="62450" x="7408863" y="3976688"/>
          <p14:tracePt t="62459" x="7416800" y="3976688"/>
          <p14:tracePt t="62482" x="7434263" y="3976688"/>
          <p14:tracePt t="62618" x="7434263" y="3986213"/>
          <p14:tracePt t="62626" x="7434263" y="4002088"/>
          <p14:tracePt t="62634" x="7434263" y="4011613"/>
          <p14:tracePt t="62644" x="7416800" y="4019550"/>
          <p14:tracePt t="62650" x="7391400" y="4037013"/>
          <p14:tracePt t="62659" x="7358063" y="4052888"/>
          <p14:tracePt t="62666" x="7332663" y="4062413"/>
          <p14:tracePt t="62675" x="7297738" y="4062413"/>
          <p14:tracePt t="62682" x="7289800" y="4062413"/>
          <p14:tracePt t="62690" x="7256463" y="4079875"/>
          <p14:tracePt t="62698" x="7229475" y="4079875"/>
          <p14:tracePt t="62708" x="7196138" y="4087813"/>
          <p14:tracePt t="62714" x="7162800" y="4087813"/>
          <p14:tracePt t="62722" x="7137400" y="4087813"/>
          <p14:tracePt t="62730" x="7094538" y="4087813"/>
          <p14:tracePt t="62739" x="7077075" y="4087813"/>
          <p14:tracePt t="62747" x="7051675" y="4087813"/>
          <p14:tracePt t="62754" x="7034213" y="4087813"/>
          <p14:tracePt t="62763" x="7008813" y="4087813"/>
          <p14:tracePt t="62770" x="6975475" y="4087813"/>
          <p14:tracePt t="62779" x="6924675" y="4087813"/>
          <p14:tracePt t="62786" x="6881813" y="4087813"/>
          <p14:tracePt t="62794" x="6823075" y="4087813"/>
          <p14:tracePt t="62802" x="6762750" y="4087813"/>
          <p14:tracePt t="62810" x="6678613" y="4087813"/>
          <p14:tracePt t="62818" x="6600825" y="4079875"/>
          <p14:tracePt t="62827" x="6534150" y="4070350"/>
          <p14:tracePt t="62834" x="6473825" y="4070350"/>
          <p14:tracePt t="62843" x="6430963" y="4062413"/>
          <p14:tracePt t="62850" x="6372225" y="4062413"/>
          <p14:tracePt t="62859" x="6338888" y="4044950"/>
          <p14:tracePt t="62866" x="6321425" y="4044950"/>
          <p14:tracePt t="62876" x="6286500" y="4044950"/>
          <p14:tracePt t="62882" x="6286500" y="4037013"/>
          <p14:tracePt t="63210" x="6296025" y="4037013"/>
          <p14:tracePt t="63218" x="6338888" y="4037013"/>
          <p14:tracePt t="63226" x="6364288" y="4037013"/>
          <p14:tracePt t="63234" x="6372225" y="4037013"/>
          <p14:tracePt t="63243" x="6397625" y="4037013"/>
          <p14:tracePt t="63250" x="6405563" y="4037013"/>
          <p14:tracePt t="63259" x="6415088" y="4027488"/>
          <p14:tracePt t="63275" x="6430963" y="4027488"/>
          <p14:tracePt t="63474" x="6430963" y="4019550"/>
          <p14:tracePt t="63490" x="6405563" y="4019550"/>
          <p14:tracePt t="63498" x="6397625" y="4011613"/>
          <p14:tracePt t="63514" x="6380163" y="4011613"/>
          <p14:tracePt t="63522" x="6372225" y="4011613"/>
          <p14:tracePt t="63546" x="6364288" y="4002088"/>
          <p14:tracePt t="63964" x="6372225" y="4002088"/>
          <p14:tracePt t="63970" x="6405563" y="4002088"/>
          <p14:tracePt t="63979" x="6448425" y="4002088"/>
          <p14:tracePt t="63988" x="6491288" y="4002088"/>
          <p14:tracePt t="63995" x="6534150" y="4002088"/>
          <p14:tracePt t="64002" x="6584950" y="4002088"/>
          <p14:tracePt t="64010" x="6635750" y="4002088"/>
          <p14:tracePt t="64018" x="6686550" y="4002088"/>
          <p14:tracePt t="64026" x="6729413" y="4002088"/>
          <p14:tracePt t="64034" x="6770688" y="4002088"/>
          <p14:tracePt t="64043" x="6805613" y="4002088"/>
          <p14:tracePt t="64050" x="6831013" y="3994150"/>
          <p14:tracePt t="64058" x="6848475" y="3994150"/>
          <p14:tracePt t="64066" x="6856413" y="3994150"/>
          <p14:tracePt t="64154" x="6873875" y="3994150"/>
          <p14:tracePt t="64162" x="6899275" y="3994150"/>
          <p14:tracePt t="64177" x="6924675" y="3986213"/>
          <p14:tracePt t="64180" x="6942138" y="3968750"/>
          <p14:tracePt t="64186" x="6950075" y="3968750"/>
          <p14:tracePt t="64194" x="6958013" y="3968750"/>
          <p14:tracePt t="64378" x="6975475" y="3968750"/>
          <p14:tracePt t="64386" x="7000875" y="3968750"/>
          <p14:tracePt t="64394" x="7008813" y="3968750"/>
          <p14:tracePt t="64402" x="7018338" y="3968750"/>
          <p14:tracePt t="64410" x="7026275" y="3968750"/>
          <p14:tracePt t="64427" x="7051675" y="3968750"/>
          <p14:tracePt t="64434" x="7069138" y="3968750"/>
          <p14:tracePt t="64442" x="7094538" y="3960813"/>
          <p14:tracePt t="64450" x="7119938" y="3951288"/>
          <p14:tracePt t="64459" x="7127875" y="3951288"/>
          <p14:tracePt t="64594" x="7137400" y="3951288"/>
          <p14:tracePt t="64602" x="7170738" y="3976688"/>
          <p14:tracePt t="64610" x="7213600" y="4044950"/>
          <p14:tracePt t="64618" x="7239000" y="4105275"/>
          <p14:tracePt t="64628" x="7272338" y="4189413"/>
          <p14:tracePt t="64634" x="7297738" y="4265613"/>
          <p14:tracePt t="64643" x="7332663" y="4359275"/>
          <p14:tracePt t="64650" x="7391400" y="4478338"/>
          <p14:tracePt t="64659" x="7408863" y="4564063"/>
          <p14:tracePt t="64666" x="7459663" y="4683125"/>
          <p14:tracePt t="64676" x="7493000" y="4767263"/>
          <p14:tracePt t="64682" x="7502525" y="4843463"/>
          <p14:tracePt t="64691" x="7518400" y="4903788"/>
          <p14:tracePt t="64698" x="7553325" y="4962525"/>
          <p14:tracePt t="64706" x="7561263" y="5013325"/>
          <p14:tracePt t="64714" x="7561263" y="5056188"/>
          <p14:tracePt t="64722" x="7570788" y="5081588"/>
          <p14:tracePt t="64730" x="7570788" y="5132388"/>
          <p14:tracePt t="64738" x="7596188" y="5192713"/>
          <p14:tracePt t="64746" x="7604125" y="5311775"/>
          <p14:tracePt t="64755" x="7612063" y="5370513"/>
          <p14:tracePt t="64762" x="7612063" y="5456238"/>
          <p14:tracePt t="64770" x="7621588" y="5497513"/>
          <p14:tracePt t="64779" x="7637463" y="5549900"/>
          <p14:tracePt t="64786" x="7637463" y="5583238"/>
          <p14:tracePt t="64795" x="7637463" y="5600700"/>
          <p14:tracePt t="64802" x="7646988" y="5626100"/>
          <p14:tracePt t="64810" x="7646988" y="5634038"/>
          <p14:tracePt t="64818" x="7646988" y="5641975"/>
          <p14:tracePt t="64826" x="7646988" y="5659438"/>
          <p14:tracePt t="64834" x="7646988" y="5668963"/>
          <p14:tracePt t="64842" x="7646988" y="5694363"/>
          <p14:tracePt t="64850" x="7646988" y="5727700"/>
          <p14:tracePt t="64859" x="7646988" y="5770563"/>
          <p14:tracePt t="64866" x="7646988" y="5838825"/>
          <p14:tracePt t="64875" x="7646988" y="5897563"/>
          <p14:tracePt t="64882" x="7646988" y="5965825"/>
          <p14:tracePt t="64892" x="7646988" y="5999163"/>
          <p14:tracePt t="64898" x="7646988" y="6034088"/>
          <p14:tracePt t="64907" x="7646988" y="6059488"/>
          <p14:tracePt t="64922" x="7646988" y="6076950"/>
          <p14:tracePt t="65138" x="7646988" y="6024563"/>
          <p14:tracePt t="65146" x="7646988" y="5940425"/>
          <p14:tracePt t="65154" x="7646988" y="5829300"/>
          <p14:tracePt t="65163" x="7646988" y="5702300"/>
          <p14:tracePt t="65170" x="7646988" y="5591175"/>
          <p14:tracePt t="65179" x="7646988" y="5489575"/>
          <p14:tracePt t="65187" x="7646988" y="5430838"/>
          <p14:tracePt t="65194" x="7646988" y="5380038"/>
          <p14:tracePt t="65204" x="7646988" y="5345113"/>
          <p14:tracePt t="65211" x="7646988" y="5319713"/>
          <p14:tracePt t="65218" x="7646988" y="5311775"/>
          <p14:tracePt t="65226" x="7646988" y="5286375"/>
          <p14:tracePt t="65234" x="7646988" y="5268913"/>
          <p14:tracePt t="65250" x="7646988" y="5260975"/>
          <p14:tracePt t="65259" x="7646988" y="5251450"/>
          <p14:tracePt t="65634" x="7646988" y="5243513"/>
          <p14:tracePt t="65658" x="7654925" y="5243513"/>
          <p14:tracePt t="65682" x="7672388" y="5243513"/>
          <p14:tracePt t="65770" x="7680325" y="5243513"/>
          <p14:tracePt t="65810" x="7688263" y="5235575"/>
          <p14:tracePt t="65818" x="7723188" y="5200650"/>
          <p14:tracePt t="65826" x="7748588" y="5149850"/>
          <p14:tracePt t="65834" x="7748588" y="5141913"/>
          <p14:tracePt t="65843" x="7748588" y="5124450"/>
          <p14:tracePt t="65850" x="7766050" y="5099050"/>
          <p14:tracePt t="65859" x="7766050" y="5081588"/>
          <p14:tracePt t="65866" x="7791450" y="5038725"/>
          <p14:tracePt t="65875" x="7832725" y="5005388"/>
          <p14:tracePt t="65882" x="7910513" y="4962525"/>
          <p14:tracePt t="65892" x="7969250" y="4929188"/>
          <p14:tracePt t="65898" x="8020050" y="4911725"/>
          <p14:tracePt t="65908" x="8045450" y="4886325"/>
          <p14:tracePt t="65914" x="8062913" y="4868863"/>
          <p14:tracePt t="65922" x="8105775" y="4843463"/>
          <p14:tracePt t="65930" x="8121650" y="4827588"/>
          <p14:tracePt t="65938" x="8164513" y="4802188"/>
          <p14:tracePt t="65946" x="8174038" y="4784725"/>
          <p14:tracePt t="65954" x="8189913" y="4767263"/>
          <p14:tracePt t="65962" x="8215313" y="4759325"/>
          <p14:tracePt t="65970" x="8250238" y="4724400"/>
          <p14:tracePt t="65979" x="8266113" y="4724400"/>
          <p14:tracePt t="65995" x="8283575" y="4716463"/>
          <p14:tracePt t="66002" x="8301038" y="4708525"/>
          <p14:tracePt t="66011" x="8308975" y="4699000"/>
          <p14:tracePt t="66018" x="8318500" y="4691063"/>
          <p14:tracePt t="66028" x="8334375" y="4691063"/>
          <p14:tracePt t="66058" x="8334375" y="4683125"/>
          <p14:tracePt t="66066" x="8351838" y="4673600"/>
          <p14:tracePt t="66075" x="8385175" y="4648200"/>
          <p14:tracePt t="66082" x="8402638" y="4640263"/>
          <p14:tracePt t="66091" x="8435975" y="4614863"/>
          <p14:tracePt t="66098" x="8462963" y="4589463"/>
          <p14:tracePt t="66107" x="8513763" y="4564063"/>
          <p14:tracePt t="66114" x="8529638" y="4546600"/>
          <p14:tracePt t="66122" x="8580438" y="4503738"/>
          <p14:tracePt t="66130" x="8605838" y="4486275"/>
          <p14:tracePt t="66138" x="8640763" y="4452938"/>
          <p14:tracePt t="66146" x="8666163" y="4427538"/>
          <p14:tracePt t="66154" x="8683625" y="4419600"/>
          <p14:tracePt t="66162" x="8716963" y="4394200"/>
          <p14:tracePt t="66179" x="8767763" y="4368800"/>
          <p14:tracePt t="66186" x="8777288" y="4359275"/>
          <p14:tracePt t="66195" x="8793163" y="4351338"/>
          <p14:tracePt t="66202" x="8802688" y="4341813"/>
          <p14:tracePt t="66258" x="8810625" y="4333875"/>
          <p14:tracePt t="66266" x="8818563" y="4333875"/>
          <p14:tracePt t="66274" x="8836025" y="4316413"/>
          <p14:tracePt t="66282" x="8843963" y="4308475"/>
          <p14:tracePt t="66291" x="8853488" y="4300538"/>
          <p14:tracePt t="66298" x="8878888" y="4283075"/>
          <p14:tracePt t="66307" x="8904288" y="4283075"/>
          <p14:tracePt t="66314" x="8937625" y="4275138"/>
          <p14:tracePt t="66322" x="8963025" y="4265613"/>
          <p14:tracePt t="66330" x="8988425" y="4249738"/>
          <p14:tracePt t="66338" x="9013825" y="4240213"/>
          <p14:tracePt t="66346" x="9031288" y="4240213"/>
          <p14:tracePt t="66354" x="9031288" y="4232275"/>
          <p14:tracePt t="66362" x="9039225" y="4232275"/>
          <p14:tracePt t="71595" x="9048750" y="4232275"/>
          <p14:tracePt t="71618" x="9056688" y="4240213"/>
          <p14:tracePt t="71636" x="9056688" y="4249738"/>
          <p14:tracePt t="71642" x="9064625" y="4265613"/>
          <p14:tracePt t="71754" x="9091613" y="4265613"/>
          <p14:tracePt t="71762" x="9124950" y="4206875"/>
          <p14:tracePt t="71770" x="9175750" y="4156075"/>
          <p14:tracePt t="71778" x="9286875" y="4095750"/>
          <p14:tracePt t="71786" x="9413875" y="4037013"/>
          <p14:tracePt t="71794" x="9507538" y="3994150"/>
          <p14:tracePt t="71802" x="9575800" y="3986213"/>
          <p14:tracePt t="71810" x="9642475" y="3960813"/>
          <p14:tracePt t="71818" x="9685338" y="3951288"/>
          <p14:tracePt t="71826" x="9694863" y="3943350"/>
          <p14:tracePt t="71938" x="9694863" y="3951288"/>
          <p14:tracePt t="71978" x="9677400" y="3951288"/>
          <p14:tracePt t="71986" x="9659938" y="3951288"/>
          <p14:tracePt t="71994" x="9642475" y="3935413"/>
          <p14:tracePt t="72042" x="9659938" y="3935413"/>
          <p14:tracePt t="72050" x="9685338" y="3935413"/>
          <p14:tracePt t="72058" x="9710738" y="3935413"/>
          <p14:tracePt t="72066" x="9753600" y="3935413"/>
          <p14:tracePt t="72075" x="9812338" y="3935413"/>
          <p14:tracePt t="72082" x="9890125" y="3968750"/>
          <p14:tracePt t="72090" x="10059988" y="4019550"/>
          <p14:tracePt t="72098" x="10161588" y="4070350"/>
          <p14:tracePt t="72107" x="10313988" y="4130675"/>
          <p14:tracePt t="72114" x="10450513" y="4206875"/>
          <p14:tracePt t="72124" x="10585450" y="4283075"/>
          <p14:tracePt t="72130" x="10679113" y="4316413"/>
          <p14:tracePt t="72138" x="10756900" y="4359275"/>
          <p14:tracePt t="72146" x="10790238" y="4384675"/>
          <p14:tracePt t="72155" x="10866438" y="4427538"/>
          <p14:tracePt t="72162" x="10901363" y="4445000"/>
          <p14:tracePt t="72173" x="10942638" y="4460875"/>
          <p14:tracePt t="72178" x="10960100" y="4478338"/>
          <p14:tracePt t="72186" x="10985500" y="4478338"/>
          <p14:tracePt t="72250" x="10993438" y="4478338"/>
          <p14:tracePt t="72258" x="10993438" y="4470400"/>
          <p14:tracePt t="72266" x="11002963" y="4427538"/>
          <p14:tracePt t="72275" x="11018838" y="4376738"/>
          <p14:tracePt t="72282" x="11028363" y="4308475"/>
          <p14:tracePt t="72290" x="11044238" y="4232275"/>
          <p14:tracePt t="72298" x="11053763" y="4146550"/>
          <p14:tracePt t="72308" x="11079163" y="3968750"/>
          <p14:tracePt t="72314" x="11087100" y="3875088"/>
          <p14:tracePt t="72322" x="11129963" y="3790950"/>
          <p14:tracePt t="72330" x="11163300" y="3687763"/>
          <p14:tracePt t="72338" x="11215688" y="3578225"/>
          <p14:tracePt t="72346" x="11256963" y="3467100"/>
          <p14:tracePt t="72355" x="11307763" y="3355975"/>
          <p14:tracePt t="72362" x="11317288" y="3228975"/>
          <p14:tracePt t="72371" x="11342688" y="3135313"/>
          <p14:tracePt t="72378" x="11342688" y="3033713"/>
          <p14:tracePt t="72387" x="11342688" y="2881313"/>
          <p14:tracePt t="72394" x="11342688" y="2762250"/>
          <p14:tracePt t="72402" x="11317288" y="2633663"/>
          <p14:tracePt t="72410" x="11282363" y="2532063"/>
          <p14:tracePt t="72418" x="11256963" y="2455863"/>
          <p14:tracePt t="72426" x="11249025" y="2397125"/>
          <p14:tracePt t="72434" x="11241088" y="2362200"/>
          <p14:tracePt t="72443" x="11241088" y="2344738"/>
          <p14:tracePt t="72450" x="11231563" y="2311400"/>
          <p14:tracePt t="72459" x="11231563" y="2293938"/>
          <p14:tracePt t="72466" x="11223625" y="2286000"/>
          <p14:tracePt t="72475" x="11215688" y="2278063"/>
          <p14:tracePt t="72482" x="11215688" y="2260600"/>
          <p14:tracePt t="72491" x="11215688" y="2252663"/>
          <p14:tracePt t="72498" x="11215688" y="2235200"/>
          <p14:tracePt t="72506" x="11215688" y="2217738"/>
          <p14:tracePt t="72514" x="11215688" y="2200275"/>
          <p14:tracePt t="72522" x="11215688" y="2184400"/>
          <p14:tracePt t="72530" x="11215688" y="2174875"/>
          <p14:tracePt t="72539" x="11215688" y="2166938"/>
          <p14:tracePt t="72546" x="11215688" y="2149475"/>
          <p14:tracePt t="72555" x="11215688" y="2141538"/>
          <p14:tracePt t="72562" x="11215688" y="2124075"/>
          <p14:tracePt t="72571" x="11215688" y="2116138"/>
          <p14:tracePt t="72578" x="11215688" y="2108200"/>
          <p14:tracePt t="72587" x="11215688" y="2090738"/>
          <p14:tracePt t="72602" x="11215688" y="2065338"/>
          <p14:tracePt t="72618" x="11215688" y="2055813"/>
          <p14:tracePt t="72650" x="11215688" y="2039938"/>
          <p14:tracePt t="72666" x="11215688" y="2030413"/>
          <p14:tracePt t="72691" x="11215688" y="2014538"/>
          <p14:tracePt t="72698" x="11215688" y="2005013"/>
          <p14:tracePt t="72706" x="11215688" y="1997075"/>
          <p14:tracePt t="72882" x="11215688" y="2014538"/>
          <p14:tracePt t="72891" x="11215688" y="2055813"/>
          <p14:tracePt t="72898" x="11223625" y="2116138"/>
          <p14:tracePt t="72907" x="11223625" y="2200275"/>
          <p14:tracePt t="72914" x="11223625" y="2286000"/>
          <p14:tracePt t="72923" x="11223625" y="2336800"/>
          <p14:tracePt t="72930" x="11231563" y="2463800"/>
          <p14:tracePt t="72939" x="11231563" y="2524125"/>
          <p14:tracePt t="72946" x="11231563" y="2608263"/>
          <p14:tracePt t="72955" x="11231563" y="2693988"/>
          <p14:tracePt t="72962" x="11231563" y="2778125"/>
          <p14:tracePt t="72971" x="11231563" y="2838450"/>
          <p14:tracePt t="72978" x="11231563" y="2897188"/>
          <p14:tracePt t="72988" x="11231563" y="2965450"/>
          <p14:tracePt t="72994" x="11231563" y="3025775"/>
          <p14:tracePt t="73003" x="11231563" y="3067050"/>
          <p14:tracePt t="73010" x="11231563" y="3127375"/>
          <p14:tracePt t="73018" x="11231563" y="3170238"/>
          <p14:tracePt t="73026" x="11231563" y="3195638"/>
          <p14:tracePt t="73034" x="11231563" y="3228975"/>
          <p14:tracePt t="73042" x="11241088" y="3254375"/>
          <p14:tracePt t="73051" x="11241088" y="3279775"/>
          <p14:tracePt t="73058" x="11241088" y="3330575"/>
          <p14:tracePt t="73066" x="11256963" y="3365500"/>
          <p14:tracePt t="73075" x="11256963" y="3441700"/>
          <p14:tracePt t="73084" x="11266488" y="3484563"/>
          <p14:tracePt t="73091" x="11274425" y="3560763"/>
          <p14:tracePt t="73098" x="11274425" y="3629025"/>
          <p14:tracePt t="73107" x="11282363" y="3687763"/>
          <p14:tracePt t="73114" x="11282363" y="3722688"/>
          <p14:tracePt t="73122" x="11282363" y="3756025"/>
          <p14:tracePt t="73130" x="11282363" y="3790950"/>
          <p14:tracePt t="73141" x="11282363" y="3832225"/>
          <p14:tracePt t="73146" x="11282363" y="3875088"/>
          <p14:tracePt t="73154" x="11282363" y="3892550"/>
          <p14:tracePt t="73162" x="11282363" y="3935413"/>
          <p14:tracePt t="73171" x="11282363" y="3968750"/>
          <p14:tracePt t="73188" x="11282363" y="4070350"/>
          <p14:tracePt t="73194" x="11282363" y="4113213"/>
          <p14:tracePt t="73205" x="11282363" y="4156075"/>
          <p14:tracePt t="73210" x="11282363" y="4232275"/>
          <p14:tracePt t="73218" x="11282363" y="4249738"/>
          <p14:tracePt t="73226" x="11282363" y="4291013"/>
          <p14:tracePt t="73234" x="11282363" y="4325938"/>
          <p14:tracePt t="73242" x="11282363" y="4359275"/>
          <p14:tracePt t="73250" x="11282363" y="4384675"/>
          <p14:tracePt t="73258" x="11282363" y="4427538"/>
          <p14:tracePt t="73266" x="11291888" y="4460875"/>
          <p14:tracePt t="73275" x="11307763" y="4521200"/>
          <p14:tracePt t="73282" x="11307763" y="4564063"/>
          <p14:tracePt t="73291" x="11307763" y="4597400"/>
          <p14:tracePt t="73298" x="11307763" y="4622800"/>
          <p14:tracePt t="73307" x="11307763" y="4657725"/>
          <p14:tracePt t="73314" x="11307763" y="4683125"/>
          <p14:tracePt t="73322" x="11307763" y="4699000"/>
          <p14:tracePt t="73330" x="11307763" y="4724400"/>
          <p14:tracePt t="73338" x="11307763" y="4733925"/>
          <p14:tracePt t="73346" x="11307763" y="4759325"/>
          <p14:tracePt t="73355" x="11307763" y="4767263"/>
          <p14:tracePt t="73363" x="11307763" y="4792663"/>
          <p14:tracePt t="73371" x="11307763" y="4818063"/>
          <p14:tracePt t="73378" x="11307763" y="4852988"/>
          <p14:tracePt t="73388" x="11307763" y="4868863"/>
          <p14:tracePt t="73394" x="11307763" y="4911725"/>
          <p14:tracePt t="73402" x="11307763" y="4929188"/>
          <p14:tracePt t="73410" x="11307763" y="4946650"/>
          <p14:tracePt t="73418" x="11307763" y="4962525"/>
          <p14:tracePt t="73426" x="11307763" y="4987925"/>
          <p14:tracePt t="73442" x="11307763" y="4997450"/>
          <p14:tracePt t="73642" x="11299825" y="4997450"/>
          <p14:tracePt t="73650" x="11291888" y="5013325"/>
          <p14:tracePt t="73658" x="11274425" y="5030788"/>
          <p14:tracePt t="73666" x="11266488" y="5030788"/>
          <p14:tracePt t="73675" x="11241088" y="5038725"/>
          <p14:tracePt t="73682" x="11223625" y="5056188"/>
          <p14:tracePt t="73691" x="11188700" y="5073650"/>
          <p14:tracePt t="73698" x="11155363" y="5081588"/>
          <p14:tracePt t="73708" x="11122025" y="5106988"/>
          <p14:tracePt t="73714" x="11096625" y="5116513"/>
          <p14:tracePt t="73723" x="11061700" y="5116513"/>
          <p14:tracePt t="73730" x="11044238" y="5124450"/>
          <p14:tracePt t="73740" x="11028363" y="5124450"/>
          <p14:tracePt t="73746" x="11002963" y="5124450"/>
          <p14:tracePt t="73762" x="10993438" y="5124450"/>
          <p14:tracePt t="73842" x="10985500" y="5124450"/>
          <p14:tracePt t="73858" x="10977563" y="5124450"/>
          <p14:tracePt t="73882" x="10968038" y="5124450"/>
          <p14:tracePt t="73914" x="10960100" y="5124450"/>
          <p14:tracePt t="73930" x="10952163" y="5124450"/>
          <p14:tracePt t="73938" x="10934700" y="5099050"/>
          <p14:tracePt t="73954" x="10934700" y="5073650"/>
          <p14:tracePt t="73962" x="10926763" y="5048250"/>
          <p14:tracePt t="73971" x="10926763" y="5030788"/>
          <p14:tracePt t="73978" x="10917238" y="5005388"/>
          <p14:tracePt t="73988" x="10917238" y="4997450"/>
          <p14:tracePt t="73994" x="10901363" y="4979988"/>
          <p14:tracePt t="74003" x="10901363" y="4962525"/>
          <p14:tracePt t="74010" x="10891838" y="4929188"/>
          <p14:tracePt t="74018" x="10883900" y="4894263"/>
          <p14:tracePt t="74026" x="10874375" y="4868863"/>
          <p14:tracePt t="74034" x="10858500" y="4802188"/>
          <p14:tracePt t="74042" x="10848975" y="4759325"/>
          <p14:tracePt t="74050" x="10848975" y="4699000"/>
          <p14:tracePt t="74058" x="10833100" y="4640263"/>
          <p14:tracePt t="74066" x="10833100" y="4597400"/>
          <p14:tracePt t="74075" x="10823575" y="4538663"/>
          <p14:tracePt t="74082" x="10823575" y="4503738"/>
          <p14:tracePt t="74091" x="10823575" y="4460875"/>
          <p14:tracePt t="74098" x="10823575" y="4435475"/>
          <p14:tracePt t="74107" x="10823575" y="4376738"/>
          <p14:tracePt t="74114" x="10823575" y="4333875"/>
          <p14:tracePt t="74122" x="10823575" y="4275138"/>
          <p14:tracePt t="74130" x="10823575" y="4232275"/>
          <p14:tracePt t="74138" x="10823575" y="4138613"/>
          <p14:tracePt t="74146" x="10823575" y="4062413"/>
          <p14:tracePt t="74154" x="10823575" y="3976688"/>
          <p14:tracePt t="74162" x="10823575" y="3917950"/>
          <p14:tracePt t="74173" x="10823575" y="3832225"/>
          <p14:tracePt t="74178" x="10823575" y="3790950"/>
          <p14:tracePt t="74187" x="10823575" y="3730625"/>
          <p14:tracePt t="74194" x="10823575" y="3662363"/>
          <p14:tracePt t="74205" x="10823575" y="3594100"/>
          <p14:tracePt t="74210" x="10823575" y="3517900"/>
          <p14:tracePt t="74218" x="10823575" y="3459163"/>
          <p14:tracePt t="74226" x="10823575" y="3390900"/>
          <p14:tracePt t="74234" x="10823575" y="3322638"/>
          <p14:tracePt t="74242" x="10823575" y="3263900"/>
          <p14:tracePt t="74250" x="10823575" y="3186113"/>
          <p14:tracePt t="74258" x="10823575" y="3135313"/>
          <p14:tracePt t="74266" x="10823575" y="3076575"/>
          <p14:tracePt t="74274" x="10823575" y="3000375"/>
          <p14:tracePt t="74282" x="10823575" y="2940050"/>
          <p14:tracePt t="74291" x="10848975" y="2855913"/>
          <p14:tracePt t="74298" x="10848975" y="2813050"/>
          <p14:tracePt t="74307" x="10858500" y="2752725"/>
          <p14:tracePt t="74314" x="10866438" y="2693988"/>
          <p14:tracePt t="74323" x="10866438" y="2651125"/>
          <p14:tracePt t="74330" x="10874375" y="2625725"/>
          <p14:tracePt t="74340" x="10874375" y="2608263"/>
          <p14:tracePt t="74346" x="10883900" y="2566988"/>
          <p14:tracePt t="74356" x="10891838" y="2532063"/>
          <p14:tracePt t="74362" x="10917238" y="2489200"/>
          <p14:tracePt t="74370" x="10926763" y="2455863"/>
          <p14:tracePt t="74378" x="10942638" y="2397125"/>
          <p14:tracePt t="74387" x="10960100" y="2328863"/>
          <p14:tracePt t="74394" x="10977563" y="2268538"/>
          <p14:tracePt t="74404" x="10993438" y="2209800"/>
          <p14:tracePt t="74410" x="11002963" y="2166938"/>
          <p14:tracePt t="74418" x="11018838" y="2108200"/>
          <p14:tracePt t="74426" x="11018838" y="2090738"/>
          <p14:tracePt t="74434" x="11036300" y="2065338"/>
          <p14:tracePt t="74442" x="11044238" y="2047875"/>
          <p14:tracePt t="74754" x="11044238" y="2014538"/>
          <p14:tracePt t="74762" x="11053763" y="2014538"/>
          <p14:tracePt t="74786" x="11061700" y="1997075"/>
          <p14:tracePt t="74794" x="11061700" y="1989138"/>
          <p14:tracePt t="74987" x="11061700" y="2065338"/>
          <p14:tracePt t="74994" x="11061700" y="2174875"/>
          <p14:tracePt t="75003" x="11096625" y="2311400"/>
          <p14:tracePt t="75010" x="11104563" y="2447925"/>
          <p14:tracePt t="75020" x="11147425" y="2633663"/>
          <p14:tracePt t="75026" x="11155363" y="2820988"/>
          <p14:tracePt t="75034" x="11180763" y="2982913"/>
          <p14:tracePt t="75042" x="11180763" y="3119438"/>
          <p14:tracePt t="75050" x="11180763" y="3271838"/>
          <p14:tracePt t="75058" x="11180763" y="3416300"/>
          <p14:tracePt t="75066" x="11180763" y="3568700"/>
          <p14:tracePt t="75074" x="11180763" y="3697288"/>
          <p14:tracePt t="75082" x="11180763" y="3824288"/>
          <p14:tracePt t="75091" x="11180763" y="3935413"/>
          <p14:tracePt t="75098" x="11180763" y="4019550"/>
          <p14:tracePt t="75107" x="11180763" y="4095750"/>
          <p14:tracePt t="75114" x="11180763" y="4138613"/>
          <p14:tracePt t="75123" x="11180763" y="4156075"/>
          <p14:tracePt t="75130" x="11180763" y="4171950"/>
          <p14:tracePt t="75250" x="11180763" y="4146550"/>
          <p14:tracePt t="75258" x="11104563" y="3976688"/>
          <p14:tracePt t="75269" x="11028363" y="3738563"/>
          <p14:tracePt t="75274" x="10883900" y="3459163"/>
          <p14:tracePt t="75282" x="10704513" y="3178175"/>
          <p14:tracePt t="75291" x="10483850" y="2855913"/>
          <p14:tracePt t="75298" x="10179050" y="2549525"/>
          <p14:tracePt t="75307" x="9761538" y="2200275"/>
          <p14:tracePt t="75314" x="9363075" y="1938338"/>
          <p14:tracePt t="75323" x="9226550" y="1860550"/>
          <p14:tracePt t="75339" x="8997950" y="1733550"/>
          <p14:tracePt t="75346" x="8435975" y="1477963"/>
          <p14:tracePt t="75356" x="7885113" y="1241425"/>
          <p14:tracePt t="75362" x="7264400" y="977900"/>
          <p14:tracePt t="75370" x="6686550" y="739775"/>
          <p14:tracePt t="75378" x="6049963" y="519113"/>
          <p14:tracePt t="75387" x="5505450" y="374650"/>
          <p14:tracePt t="75394" x="4978400" y="203200"/>
          <p14:tracePt t="75403" x="4468813" y="587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54CFA-4FE7-4408-85B4-7CD404CE08EA}"/>
              </a:ext>
            </a:extLst>
          </p:cNvPr>
          <p:cNvPicPr>
            <a:picLocks noChangeAspect="1"/>
          </p:cNvPicPr>
          <p:nvPr/>
        </p:nvPicPr>
        <p:blipFill>
          <a:blip r:embed="rId4"/>
          <a:stretch>
            <a:fillRect/>
          </a:stretch>
        </p:blipFill>
        <p:spPr>
          <a:xfrm>
            <a:off x="4279456" y="864848"/>
            <a:ext cx="7699248" cy="5836596"/>
          </a:xfrm>
          <a:prstGeom prst="rect">
            <a:avLst/>
          </a:prstGeom>
        </p:spPr>
      </p:pic>
      <p:sp>
        <p:nvSpPr>
          <p:cNvPr id="4" name="TextBox 3">
            <a:extLst>
              <a:ext uri="{FF2B5EF4-FFF2-40B4-BE49-F238E27FC236}">
                <a16:creationId xmlns:a16="http://schemas.microsoft.com/office/drawing/2014/main" id="{F7C659D5-87E2-4EB4-A2C4-CDCB840DD620}"/>
              </a:ext>
            </a:extLst>
          </p:cNvPr>
          <p:cNvSpPr txBox="1"/>
          <p:nvPr/>
        </p:nvSpPr>
        <p:spPr>
          <a:xfrm>
            <a:off x="1994627" y="156962"/>
            <a:ext cx="7373566" cy="707886"/>
          </a:xfrm>
          <a:prstGeom prst="rect">
            <a:avLst/>
          </a:prstGeom>
          <a:noFill/>
        </p:spPr>
        <p:txBody>
          <a:bodyPr wrap="square" rtlCol="0">
            <a:spAutoFit/>
          </a:bodyPr>
          <a:lstStyle/>
          <a:p>
            <a:pPr algn="ctr"/>
            <a:r>
              <a:rPr lang="en-US" sz="4000" b="1" dirty="0">
                <a:solidFill>
                  <a:schemeClr val="bg1"/>
                </a:solidFill>
              </a:rPr>
              <a:t>Exploratory Data Analysis </a:t>
            </a:r>
            <a:r>
              <a:rPr lang="en-US" sz="4000" b="1" dirty="0" err="1">
                <a:solidFill>
                  <a:schemeClr val="bg1"/>
                </a:solidFill>
              </a:rPr>
              <a:t>Contd</a:t>
            </a:r>
            <a:r>
              <a:rPr lang="en-US" sz="4000" b="1" dirty="0">
                <a:solidFill>
                  <a:schemeClr val="bg1"/>
                </a:solidFill>
              </a:rPr>
              <a:t>…</a:t>
            </a:r>
            <a:endParaRPr lang="en-IN" sz="4000" b="1" dirty="0">
              <a:solidFill>
                <a:schemeClr val="bg1"/>
              </a:solidFill>
            </a:endParaRPr>
          </a:p>
        </p:txBody>
      </p:sp>
      <p:sp>
        <p:nvSpPr>
          <p:cNvPr id="5" name="TextBox 4">
            <a:extLst>
              <a:ext uri="{FF2B5EF4-FFF2-40B4-BE49-F238E27FC236}">
                <a16:creationId xmlns:a16="http://schemas.microsoft.com/office/drawing/2014/main" id="{B5B3F5DE-5389-4FF9-AAA0-8458CDFD51F8}"/>
              </a:ext>
            </a:extLst>
          </p:cNvPr>
          <p:cNvSpPr txBox="1"/>
          <p:nvPr/>
        </p:nvSpPr>
        <p:spPr>
          <a:xfrm>
            <a:off x="535020" y="2090172"/>
            <a:ext cx="3132307" cy="2677656"/>
          </a:xfrm>
          <a:prstGeom prst="rect">
            <a:avLst/>
          </a:prstGeom>
          <a:noFill/>
        </p:spPr>
        <p:txBody>
          <a:bodyPr wrap="square" rtlCol="0">
            <a:spAutoFit/>
          </a:bodyPr>
          <a:lstStyle/>
          <a:p>
            <a:pPr algn="ctr"/>
            <a:r>
              <a:rPr lang="en-US" sz="2400" dirty="0">
                <a:solidFill>
                  <a:schemeClr val="bg1"/>
                </a:solidFill>
              </a:rPr>
              <a:t>Pair Plot  is a combination of the scatter plot and PDF (Probability Density Function) - the smoothened form of histogram.</a:t>
            </a:r>
            <a:endParaRPr lang="en-IN" sz="2400" dirty="0">
              <a:solidFill>
                <a:schemeClr val="bg1"/>
              </a:solidFill>
            </a:endParaRPr>
          </a:p>
        </p:txBody>
      </p:sp>
      <p:pic>
        <p:nvPicPr>
          <p:cNvPr id="2" name="Audio 1">
            <a:hlinkClick r:id="" action="ppaction://media"/>
            <a:extLst>
              <a:ext uri="{FF2B5EF4-FFF2-40B4-BE49-F238E27FC236}">
                <a16:creationId xmlns:a16="http://schemas.microsoft.com/office/drawing/2014/main" id="{C29069D1-8ED5-40E1-9645-E7EEAB62CF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37913631"/>
      </p:ext>
    </p:extLst>
  </p:cSld>
  <p:clrMapOvr>
    <a:masterClrMapping/>
  </p:clrMapOvr>
  <mc:AlternateContent xmlns:mc="http://schemas.openxmlformats.org/markup-compatibility/2006" xmlns:p14="http://schemas.microsoft.com/office/powerpoint/2010/main">
    <mc:Choice Requires="p14">
      <p:transition spd="slow" p14:dur="2000" advTm="41759"/>
    </mc:Choice>
    <mc:Fallback xmlns="">
      <p:transition spd="slow" advTm="4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 x="4035425" y="4810125"/>
          <p14:tracePt t="445" x="4035425" y="4802188"/>
          <p14:tracePt t="580" x="4035425" y="4792663"/>
          <p14:tracePt t="588" x="4035425" y="4784725"/>
          <p14:tracePt t="5772" x="4052888" y="4784725"/>
          <p14:tracePt t="5788" x="4060825" y="4784725"/>
          <p14:tracePt t="5804" x="4078288" y="4784725"/>
          <p14:tracePt t="6004" x="4086225" y="4784725"/>
          <p14:tracePt t="6012" x="4095750" y="4784725"/>
          <p14:tracePt t="6037" x="4103688" y="4749800"/>
          <p14:tracePt t="6052" x="4103688" y="4733925"/>
          <p14:tracePt t="6060" x="4103688" y="4691063"/>
          <p14:tracePt t="6068" x="4121150" y="4630738"/>
          <p14:tracePt t="6076" x="4137025" y="4597400"/>
          <p14:tracePt t="6084" x="4146550" y="4572000"/>
          <p14:tracePt t="6374" x="4154488" y="4572000"/>
          <p14:tracePt t="6379" x="4162425" y="4572000"/>
          <p14:tracePt t="6396" x="4171950" y="4572000"/>
          <p14:tracePt t="6444" x="4179888" y="4572000"/>
          <p14:tracePt t="6460" x="4197350" y="4579938"/>
          <p14:tracePt t="6468" x="4197350" y="4589463"/>
          <p14:tracePt t="6476" x="4197350" y="4605338"/>
          <p14:tracePt t="6484" x="4214813" y="4657725"/>
          <p14:tracePt t="6492" x="4222750" y="4673600"/>
          <p14:tracePt t="6501" x="4222750" y="4741863"/>
          <p14:tracePt t="6508" x="4222750" y="4759325"/>
          <p14:tracePt t="6518" x="4222750" y="4792663"/>
          <p14:tracePt t="6524" x="4222750" y="4802188"/>
          <p14:tracePt t="6596" x="4222750" y="4810125"/>
          <p14:tracePt t="6612" x="4205288" y="4827588"/>
          <p14:tracePt t="6621" x="4187825" y="4827588"/>
          <p14:tracePt t="6628" x="4179888" y="4827588"/>
          <p14:tracePt t="6636" x="4171950" y="4810125"/>
          <p14:tracePt t="6644" x="4154488" y="4775200"/>
          <p14:tracePt t="6652" x="4154488" y="4767263"/>
          <p14:tracePt t="6660" x="4154488" y="4733925"/>
          <p14:tracePt t="6670" x="4154488" y="4691063"/>
          <p14:tracePt t="6676" x="4154488" y="4657725"/>
          <p14:tracePt t="6684" x="4154488" y="4614863"/>
          <p14:tracePt t="6692" x="4154488" y="4572000"/>
          <p14:tracePt t="6701" x="4154488" y="4529138"/>
          <p14:tracePt t="6708" x="4154488" y="4486275"/>
          <p14:tracePt t="6718" x="4129088" y="4410075"/>
          <p14:tracePt t="6724" x="4129088" y="4300538"/>
          <p14:tracePt t="6734" x="4095750" y="4197350"/>
          <p14:tracePt t="6740" x="4086225" y="4079875"/>
          <p14:tracePt t="6748" x="4052888" y="4002088"/>
          <p14:tracePt t="6756" x="4017963" y="3900488"/>
          <p14:tracePt t="6764" x="3976688" y="3824288"/>
          <p14:tracePt t="6772" x="3916363" y="3730625"/>
          <p14:tracePt t="6780" x="3865563" y="3671888"/>
          <p14:tracePt t="6788" x="3806825" y="3603625"/>
          <p14:tracePt t="6796" x="3781425" y="3527425"/>
          <p14:tracePt t="6804" x="3746500" y="3475038"/>
          <p14:tracePt t="6812" x="3721100" y="3449638"/>
          <p14:tracePt t="6821" x="3678238" y="3390900"/>
          <p14:tracePt t="6828" x="3662363" y="3355975"/>
          <p14:tracePt t="6837" x="3644900" y="3305175"/>
          <p14:tracePt t="6844" x="3627438" y="3279775"/>
          <p14:tracePt t="6853" x="3602038" y="3238500"/>
          <p14:tracePt t="6860" x="3586163" y="3221038"/>
          <p14:tracePt t="6871" x="3568700" y="3203575"/>
          <p14:tracePt t="6876" x="3543300" y="3186113"/>
          <p14:tracePt t="6884" x="3543300" y="3178175"/>
          <p14:tracePt t="6901" x="3533775" y="3170238"/>
          <p14:tracePt t="6964" x="3517900" y="3160713"/>
          <p14:tracePt t="7020" x="3508375" y="3160713"/>
          <p14:tracePt t="7036" x="3500438" y="3160713"/>
          <p14:tracePt t="7052" x="3482975" y="3160713"/>
          <p14:tracePt t="7060" x="3475038" y="3160713"/>
          <p14:tracePt t="7068" x="3457575" y="3160713"/>
          <p14:tracePt t="7076" x="3441700" y="3160713"/>
          <p14:tracePt t="7084" x="3424238" y="3160713"/>
          <p14:tracePt t="7092" x="3414713" y="3160713"/>
          <p14:tracePt t="7100" x="3398838" y="3160713"/>
          <p14:tracePt t="7118" x="3381375" y="3160713"/>
          <p14:tracePt t="7124" x="3373438" y="3170238"/>
          <p14:tracePt t="7196" x="3363913" y="3178175"/>
          <p14:tracePt t="7236" x="3363913" y="3186113"/>
          <p14:tracePt t="7244" x="3363913" y="3195638"/>
          <p14:tracePt t="7260" x="3363913" y="3211513"/>
          <p14:tracePt t="7268" x="3373438" y="3228975"/>
          <p14:tracePt t="7284" x="3389313" y="3228975"/>
          <p14:tracePt t="7292" x="3398838" y="3238500"/>
          <p14:tracePt t="7318" x="3414713" y="3254375"/>
          <p14:tracePt t="7324" x="3424238" y="3254375"/>
          <p14:tracePt t="7334" x="3424238" y="3263900"/>
          <p14:tracePt t="7516" x="3432175" y="3263900"/>
          <p14:tracePt t="7524" x="3457575" y="3263900"/>
          <p14:tracePt t="7534" x="3467100" y="3263900"/>
          <p14:tracePt t="7540" x="3492500" y="3263900"/>
          <p14:tracePt t="7556" x="3500438" y="3263900"/>
          <p14:tracePt t="7668" x="3517900" y="3263900"/>
          <p14:tracePt t="7876" x="3492500" y="3263900"/>
          <p14:tracePt t="7884" x="3449638" y="3263900"/>
          <p14:tracePt t="7893" x="3414713" y="3263900"/>
          <p14:tracePt t="7900" x="3373438" y="3263900"/>
          <p14:tracePt t="7908" x="3330575" y="3263900"/>
          <p14:tracePt t="7917" x="3270250" y="3263900"/>
          <p14:tracePt t="7925" x="3211513" y="3263900"/>
          <p14:tracePt t="7933" x="3117850" y="3263900"/>
          <p14:tracePt t="7940" x="3067050" y="3263900"/>
          <p14:tracePt t="7950" x="2973388" y="3254375"/>
          <p14:tracePt t="7956" x="2914650" y="3246438"/>
          <p14:tracePt t="7964" x="2811463" y="3238500"/>
          <p14:tracePt t="7972" x="2752725" y="3238500"/>
          <p14:tracePt t="7979" x="2668588" y="3228975"/>
          <p14:tracePt t="7987" x="2608263" y="3228975"/>
          <p14:tracePt t="7995" x="2565400" y="3228975"/>
          <p14:tracePt t="8003" x="2524125" y="3228975"/>
          <p14:tracePt t="8011" x="2481263" y="3228975"/>
          <p14:tracePt t="8019" x="2471738" y="3228975"/>
          <p14:tracePt t="8028" x="2446338" y="3228975"/>
          <p14:tracePt t="8148" x="2455863" y="3228975"/>
          <p14:tracePt t="8156" x="2481263" y="3228975"/>
          <p14:tracePt t="8164" x="2532063" y="3228975"/>
          <p14:tracePt t="8172" x="2574925" y="3228975"/>
          <p14:tracePt t="8180" x="2651125" y="3228975"/>
          <p14:tracePt t="8188" x="2719388" y="3228975"/>
          <p14:tracePt t="8196" x="2863850" y="3228975"/>
          <p14:tracePt t="8204" x="2947988" y="3228975"/>
          <p14:tracePt t="8212" x="3033713" y="3228975"/>
          <p14:tracePt t="8221" x="3074988" y="3228975"/>
          <p14:tracePt t="8228" x="3143250" y="3228975"/>
          <p14:tracePt t="8236" x="3203575" y="3228975"/>
          <p14:tracePt t="8244" x="3236913" y="3211513"/>
          <p14:tracePt t="8252" x="3244850" y="3211513"/>
          <p14:tracePt t="8260" x="3254375" y="3211513"/>
          <p14:tracePt t="9220" x="3254375" y="3228975"/>
          <p14:tracePt t="9228" x="3254375" y="3238500"/>
          <p14:tracePt t="9237" x="3297238" y="3305175"/>
          <p14:tracePt t="9244" x="3297238" y="3314700"/>
          <p14:tracePt t="9253" x="3305175" y="3330575"/>
          <p14:tracePt t="9260" x="3322638" y="3365500"/>
          <p14:tracePt t="9268" x="3338513" y="3398838"/>
          <p14:tracePt t="9276" x="3348038" y="3416300"/>
          <p14:tracePt t="9286" x="3355975" y="3441700"/>
          <p14:tracePt t="9292" x="3363913" y="3459163"/>
          <p14:tracePt t="9302" x="3363913" y="3467100"/>
          <p14:tracePt t="9308" x="3373438" y="3484563"/>
          <p14:tracePt t="9324" x="3373438" y="3492500"/>
          <p14:tracePt t="9333" x="3381375" y="3492500"/>
          <p14:tracePt t="9340" x="3381375" y="3502025"/>
          <p14:tracePt t="9356" x="3398838" y="3517900"/>
          <p14:tracePt t="9404" x="3406775" y="3527425"/>
          <p14:tracePt t="9533" x="3414713" y="3535363"/>
          <p14:tracePt t="11062" x="3414713" y="3543300"/>
          <p14:tracePt t="11067" x="3449638" y="3543300"/>
          <p14:tracePt t="11075" x="3533775" y="3578225"/>
          <p14:tracePt t="11084" x="3644900" y="3662363"/>
          <p14:tracePt t="11091" x="3713163" y="3730625"/>
          <p14:tracePt t="11100" x="3781425" y="3824288"/>
          <p14:tracePt t="11108" x="3857625" y="3857625"/>
          <p14:tracePt t="11118" x="3873500" y="3917950"/>
          <p14:tracePt t="11124" x="3883025" y="3935413"/>
          <p14:tracePt t="11134" x="3890963" y="3943350"/>
          <p14:tracePt t="11140" x="3890963" y="3951288"/>
          <p14:tracePt t="11148" x="3890963" y="3960813"/>
          <p14:tracePt t="11156" x="3890963" y="3986213"/>
          <p14:tracePt t="11166" x="3900488" y="4044950"/>
          <p14:tracePt t="11172" x="3908425" y="4044950"/>
          <p14:tracePt t="11196" x="3908425" y="4052888"/>
          <p14:tracePt t="11204" x="3900488" y="4062413"/>
          <p14:tracePt t="11236" x="3925888" y="4062413"/>
          <p14:tracePt t="11244" x="3967163" y="4062413"/>
          <p14:tracePt t="11252" x="4017963" y="4062413"/>
          <p14:tracePt t="11260" x="4146550" y="4052888"/>
          <p14:tracePt t="11270" x="4291013" y="4052888"/>
          <p14:tracePt t="11276" x="4460875" y="4052888"/>
          <p14:tracePt t="11285" x="4579938" y="4052888"/>
          <p14:tracePt t="11292" x="4732338" y="4052888"/>
          <p14:tracePt t="11300" x="4868863" y="4062413"/>
          <p14:tracePt t="11308" x="5046663" y="4062413"/>
          <p14:tracePt t="11317" x="5199063" y="4062413"/>
          <p14:tracePt t="11324" x="5335588" y="4062413"/>
          <p14:tracePt t="11333" x="5462588" y="4062413"/>
          <p14:tracePt t="11340" x="5573713" y="4062413"/>
          <p14:tracePt t="11348" x="5692775" y="4062413"/>
          <p14:tracePt t="11356" x="5802313" y="4062413"/>
          <p14:tracePt t="11365" x="5905500" y="4062413"/>
          <p14:tracePt t="11372" x="5997575" y="4062413"/>
          <p14:tracePt t="11381" x="6075363" y="4079875"/>
          <p14:tracePt t="11388" x="6151563" y="4087813"/>
          <p14:tracePt t="11397" x="6202363" y="4087813"/>
          <p14:tracePt t="11404" x="6235700" y="4087813"/>
          <p14:tracePt t="11412" x="6253163" y="4087813"/>
          <p14:tracePt t="11428" x="6270625" y="4087813"/>
          <p14:tracePt t="11524" x="6278563" y="4087813"/>
          <p14:tracePt t="11532" x="6278563" y="4079875"/>
          <p14:tracePt t="11540" x="6270625" y="4052888"/>
          <p14:tracePt t="11547" x="6270625" y="4044950"/>
          <p14:tracePt t="11556" x="6261100" y="4027488"/>
          <p14:tracePt t="11565" x="6245225" y="4002088"/>
          <p14:tracePt t="11572" x="6227763" y="3986213"/>
          <p14:tracePt t="11581" x="6202363" y="3960813"/>
          <p14:tracePt t="11588" x="6176963" y="3917950"/>
          <p14:tracePt t="11597" x="6142038" y="3883025"/>
          <p14:tracePt t="11604" x="6083300" y="3816350"/>
          <p14:tracePt t="11612" x="6024563" y="3763963"/>
          <p14:tracePt t="11620" x="5972175" y="3722688"/>
          <p14:tracePt t="11628" x="5930900" y="3705225"/>
          <p14:tracePt t="11660" x="5930900" y="3697288"/>
          <p14:tracePt t="11669" x="5930900" y="3687763"/>
          <p14:tracePt t="11676" x="5930900" y="3654425"/>
          <p14:tracePt t="11685" x="5930900" y="3636963"/>
          <p14:tracePt t="11692" x="5930900" y="3629025"/>
          <p14:tracePt t="11700" x="5930900" y="3611563"/>
          <p14:tracePt t="11708" x="5930900" y="3586163"/>
          <p14:tracePt t="11724" x="5930900" y="3578225"/>
          <p14:tracePt t="11732" x="5930900" y="3568700"/>
          <p14:tracePt t="11740" x="5938838" y="3543300"/>
          <p14:tracePt t="11750" x="5938838" y="3535363"/>
          <p14:tracePt t="11756" x="5946775" y="3517900"/>
          <p14:tracePt t="11765" x="5946775" y="3484563"/>
          <p14:tracePt t="11772" x="5946775" y="3449638"/>
          <p14:tracePt t="11781" x="5946775" y="3408363"/>
          <p14:tracePt t="11788" x="5946775" y="3365500"/>
          <p14:tracePt t="11796" x="5946775" y="3305175"/>
          <p14:tracePt t="11804" x="5946775" y="3263900"/>
          <p14:tracePt t="11812" x="5946775" y="3195638"/>
          <p14:tracePt t="11820" x="5946775" y="3051175"/>
          <p14:tracePt t="11828" x="5946775" y="2914650"/>
          <p14:tracePt t="11836" x="5921375" y="2727325"/>
          <p14:tracePt t="11844" x="5905500" y="2592388"/>
          <p14:tracePt t="11852" x="5862638" y="2455863"/>
          <p14:tracePt t="11860" x="5802313" y="2354263"/>
          <p14:tracePt t="11869" x="5768975" y="2268538"/>
          <p14:tracePt t="11876" x="5735638" y="2200275"/>
          <p14:tracePt t="11885" x="5692775" y="2149475"/>
          <p14:tracePt t="11900" x="5657850" y="2090738"/>
          <p14:tracePt t="11908" x="5641975" y="2073275"/>
          <p14:tracePt t="11916" x="5632450" y="2047875"/>
          <p14:tracePt t="11924" x="5616575" y="2030413"/>
          <p14:tracePt t="11935" x="5607050" y="1997075"/>
          <p14:tracePt t="11940" x="5581650" y="1971675"/>
          <p14:tracePt t="11948" x="5565775" y="1946275"/>
          <p14:tracePt t="11956" x="5548313" y="1938338"/>
          <p14:tracePt t="11965" x="5538788" y="1920875"/>
          <p14:tracePt t="11972" x="5530850" y="1911350"/>
          <p14:tracePt t="11981" x="5522913" y="1903413"/>
          <p14:tracePt t="11988" x="5513388" y="1903413"/>
          <p14:tracePt t="12020" x="5513388" y="1895475"/>
          <p14:tracePt t="12052" x="5513388" y="1885950"/>
          <p14:tracePt t="12084" x="5505450" y="1885950"/>
          <p14:tracePt t="12141" x="5505450" y="1878013"/>
          <p14:tracePt t="12172" x="5505450" y="1860550"/>
          <p14:tracePt t="12212" x="5505450" y="1852613"/>
          <p14:tracePt t="12236" x="5505450" y="1844675"/>
          <p14:tracePt t="12252" x="5505450" y="1835150"/>
          <p14:tracePt t="12292" x="5505450" y="1827213"/>
          <p14:tracePt t="12308" x="5505450" y="1819275"/>
          <p14:tracePt t="12756" x="5513388" y="1819275"/>
          <p14:tracePt t="12772" x="5522913" y="1827213"/>
          <p14:tracePt t="12788" x="5538788" y="1835150"/>
          <p14:tracePt t="12797" x="5565775" y="1852613"/>
          <p14:tracePt t="12804" x="5581650" y="1870075"/>
          <p14:tracePt t="12815" x="5581650" y="1878013"/>
          <p14:tracePt t="12820" x="5607050" y="1885950"/>
          <p14:tracePt t="12828" x="5616575" y="1895475"/>
          <p14:tracePt t="12836" x="5632450" y="1911350"/>
          <p14:tracePt t="12844" x="5657850" y="1928813"/>
          <p14:tracePt t="12852" x="5700713" y="1954213"/>
          <p14:tracePt t="12860" x="5718175" y="1963738"/>
          <p14:tracePt t="12868" x="5743575" y="1989138"/>
          <p14:tracePt t="12876" x="5761038" y="1997075"/>
          <p14:tracePt t="12884" x="5794375" y="2030413"/>
          <p14:tracePt t="12892" x="5819775" y="2039938"/>
          <p14:tracePt t="12901" x="5853113" y="2073275"/>
          <p14:tracePt t="12908" x="5880100" y="2108200"/>
          <p14:tracePt t="12916" x="5930900" y="2149475"/>
          <p14:tracePt t="12924" x="5964238" y="2174875"/>
          <p14:tracePt t="12934" x="6024563" y="2227263"/>
          <p14:tracePt t="12940" x="6083300" y="2268538"/>
          <p14:tracePt t="12950" x="6151563" y="2311400"/>
          <p14:tracePt t="12956" x="6210300" y="2354263"/>
          <p14:tracePt t="12964" x="6278563" y="2397125"/>
          <p14:tracePt t="12972" x="6338888" y="2455863"/>
          <p14:tracePt t="12981" x="6448425" y="2524125"/>
          <p14:tracePt t="12989" x="6508750" y="2574925"/>
          <p14:tracePt t="12997" x="6575425" y="2633663"/>
          <p14:tracePt t="13004" x="6643688" y="2693988"/>
          <p14:tracePt t="13013" x="6737350" y="2762250"/>
          <p14:tracePt t="13020" x="6788150" y="2830513"/>
          <p14:tracePt t="13028" x="6873875" y="2922588"/>
          <p14:tracePt t="13036" x="6950075" y="2990850"/>
          <p14:tracePt t="13044" x="7043738" y="3084513"/>
          <p14:tracePt t="13052" x="7145338" y="3170238"/>
          <p14:tracePt t="13060" x="7239000" y="3238500"/>
          <p14:tracePt t="13068" x="7332663" y="3340100"/>
          <p14:tracePt t="13076" x="7426325" y="3398838"/>
          <p14:tracePt t="13084" x="7535863" y="3492500"/>
          <p14:tracePt t="13092" x="7612063" y="3560763"/>
          <p14:tracePt t="13101" x="7705725" y="3646488"/>
          <p14:tracePt t="13108" x="7781925" y="3697288"/>
          <p14:tracePt t="13117" x="7875588" y="3790950"/>
          <p14:tracePt t="13124" x="7943850" y="3857625"/>
          <p14:tracePt t="13133" x="8045450" y="3925888"/>
          <p14:tracePt t="13140" x="8113713" y="4011613"/>
          <p14:tracePt t="13150" x="8199438" y="4079875"/>
          <p14:tracePt t="13156" x="8250238" y="4130675"/>
          <p14:tracePt t="13164" x="8326438" y="4181475"/>
          <p14:tracePt t="13172" x="8351838" y="4232275"/>
          <p14:tracePt t="13181" x="8410575" y="4283075"/>
          <p14:tracePt t="13188" x="8445500" y="4325938"/>
          <p14:tracePt t="13198" x="8488363" y="4359275"/>
          <p14:tracePt t="13204" x="8521700" y="4402138"/>
          <p14:tracePt t="13213" x="8555038" y="4427538"/>
          <p14:tracePt t="13220" x="8580438" y="4452938"/>
          <p14:tracePt t="13228" x="8623300" y="4495800"/>
          <p14:tracePt t="13236" x="8648700" y="4521200"/>
          <p14:tracePt t="13244" x="8674100" y="4529138"/>
          <p14:tracePt t="13252" x="8691563" y="4554538"/>
          <p14:tracePt t="13260" x="8716963" y="4579938"/>
          <p14:tracePt t="13268" x="8734425" y="4614863"/>
          <p14:tracePt t="13276" x="8767763" y="4657725"/>
          <p14:tracePt t="13284" x="8802688" y="4683125"/>
          <p14:tracePt t="13292" x="8828088" y="4708525"/>
          <p14:tracePt t="13300" x="8853488" y="4741863"/>
          <p14:tracePt t="13308" x="8894763" y="4784725"/>
          <p14:tracePt t="13318" x="8955088" y="4827588"/>
          <p14:tracePt t="13324" x="8997950" y="4860925"/>
          <p14:tracePt t="13334" x="9074150" y="4903788"/>
          <p14:tracePt t="13340" x="9107488" y="4946650"/>
          <p14:tracePt t="13350" x="9158288" y="4972050"/>
          <p14:tracePt t="13356" x="9183688" y="4987925"/>
          <p14:tracePt t="13363" x="9244013" y="5022850"/>
          <p14:tracePt t="13372" x="9261475" y="5030788"/>
          <p14:tracePt t="13381" x="9286875" y="5048250"/>
          <p14:tracePt t="13388" x="9320213" y="5064125"/>
          <p14:tracePt t="13397" x="9345613" y="5081588"/>
          <p14:tracePt t="13404" x="9380538" y="5116513"/>
          <p14:tracePt t="13413" x="9421813" y="5149850"/>
          <p14:tracePt t="13420" x="9456738" y="5175250"/>
          <p14:tracePt t="13428" x="9507538" y="5226050"/>
          <p14:tracePt t="13436" x="9558338" y="5260975"/>
          <p14:tracePt t="13444" x="9617075" y="5302250"/>
          <p14:tracePt t="13452" x="9685338" y="5353050"/>
          <p14:tracePt t="13460" x="9728200" y="5395913"/>
          <p14:tracePt t="13468" x="9786938" y="5456238"/>
          <p14:tracePt t="13476" x="9847263" y="5507038"/>
          <p14:tracePt t="13485" x="9931400" y="5565775"/>
          <p14:tracePt t="13492" x="9983788" y="5616575"/>
          <p14:tracePt t="13501" x="10075863" y="5676900"/>
          <p14:tracePt t="13508" x="10126663" y="5710238"/>
          <p14:tracePt t="13517" x="10194925" y="5761038"/>
          <p14:tracePt t="13524" x="10255250" y="5803900"/>
          <p14:tracePt t="13533" x="10323513" y="5846763"/>
          <p14:tracePt t="13540" x="10390188" y="5864225"/>
          <p14:tracePt t="13550" x="10442575" y="5905500"/>
          <p14:tracePt t="13556" x="10493375" y="5940425"/>
          <p14:tracePt t="13564" x="10518775" y="5957888"/>
          <p14:tracePt t="13572" x="10544175" y="5957888"/>
          <p14:tracePt t="14132" x="10552113" y="5957888"/>
          <p14:tracePt t="14828" x="10552113" y="5940425"/>
          <p14:tracePt t="14876" x="10544175" y="5932488"/>
          <p14:tracePt t="14916" x="10534650" y="5922963"/>
          <p14:tracePt t="14948" x="10526713" y="5915025"/>
          <p14:tracePt t="15332" x="10526713" y="5905500"/>
          <p14:tracePt t="15372" x="10509250" y="5897563"/>
          <p14:tracePt t="15420" x="10501313" y="5889625"/>
          <p14:tracePt t="16036" x="10493375" y="5880100"/>
          <p14:tracePt t="16124" x="10483850" y="5880100"/>
          <p14:tracePt t="16148" x="10467975" y="5864225"/>
          <p14:tracePt t="16164" x="10458450" y="5864225"/>
          <p14:tracePt t="16172" x="10458450" y="5854700"/>
          <p14:tracePt t="16180" x="10450513" y="5846763"/>
          <p14:tracePt t="16188" x="10442575" y="5846763"/>
          <p14:tracePt t="16196" x="10425113" y="5838825"/>
          <p14:tracePt t="16204" x="10407650" y="5829300"/>
          <p14:tracePt t="16213" x="10382250" y="5813425"/>
          <p14:tracePt t="16220" x="10364788" y="5795963"/>
          <p14:tracePt t="16228" x="10323513" y="5761038"/>
          <p14:tracePt t="16236" x="10271125" y="5727700"/>
          <p14:tracePt t="16246" x="10220325" y="5702300"/>
          <p14:tracePt t="16252" x="10161588" y="5668963"/>
          <p14:tracePt t="16260" x="10110788" y="5626100"/>
          <p14:tracePt t="16268" x="10050463" y="5600700"/>
          <p14:tracePt t="16276" x="9966325" y="5549900"/>
          <p14:tracePt t="16284" x="9906000" y="5507038"/>
          <p14:tracePt t="16292" x="9847263" y="5489575"/>
          <p14:tracePt t="16300" x="9736138" y="5430838"/>
          <p14:tracePt t="16308" x="9702800" y="5405438"/>
          <p14:tracePt t="16316" x="9652000" y="5387975"/>
          <p14:tracePt t="16324" x="9601200" y="5345113"/>
          <p14:tracePt t="16332" x="9540875" y="5311775"/>
          <p14:tracePt t="16341" x="9490075" y="5286375"/>
          <p14:tracePt t="16349" x="9431338" y="5226050"/>
          <p14:tracePt t="16356" x="9337675" y="5175250"/>
          <p14:tracePt t="16364" x="9244013" y="5116513"/>
          <p14:tracePt t="16374" x="9167813" y="5056188"/>
          <p14:tracePt t="16382" x="9074150" y="4979988"/>
          <p14:tracePt t="16388" x="8997950" y="4919663"/>
          <p14:tracePt t="16396" x="8921750" y="4868863"/>
          <p14:tracePt t="16404" x="8853488" y="4835525"/>
          <p14:tracePt t="16412" x="8802688" y="4784725"/>
          <p14:tracePt t="16420" x="8750300" y="4741863"/>
          <p14:tracePt t="16429" x="8709025" y="4691063"/>
          <p14:tracePt t="16436" x="8674100" y="4673600"/>
          <p14:tracePt t="16445" x="8640763" y="4630738"/>
          <p14:tracePt t="16452" x="8589963" y="4597400"/>
          <p14:tracePt t="16461" x="8547100" y="4554538"/>
          <p14:tracePt t="16468" x="8513763" y="4529138"/>
          <p14:tracePt t="16476" x="8462963" y="4478338"/>
          <p14:tracePt t="16484" x="8402638" y="4427538"/>
          <p14:tracePt t="16492" x="8351838" y="4359275"/>
          <p14:tracePt t="16500" x="8283575" y="4283075"/>
          <p14:tracePt t="16508" x="8215313" y="4164013"/>
          <p14:tracePt t="16516" x="8156575" y="4070350"/>
          <p14:tracePt t="16524" x="8105775" y="4019550"/>
          <p14:tracePt t="16532" x="8045450" y="3943350"/>
          <p14:tracePt t="16540" x="8020050" y="3892550"/>
          <p14:tracePt t="16549" x="7986713" y="3841750"/>
          <p14:tracePt t="16556" x="7951788" y="3798888"/>
          <p14:tracePt t="16565" x="7918450" y="3756025"/>
          <p14:tracePt t="16572" x="7893050" y="3713163"/>
          <p14:tracePt t="16582" x="7832725" y="3636963"/>
          <p14:tracePt t="16588" x="7781925" y="3568700"/>
          <p14:tracePt t="16598" x="7705725" y="3416300"/>
          <p14:tracePt t="16604" x="7662863" y="3340100"/>
          <p14:tracePt t="16612" x="7596188" y="3238500"/>
          <p14:tracePt t="16620" x="7535863" y="3160713"/>
          <p14:tracePt t="16629" x="7467600" y="3067050"/>
          <p14:tracePt t="16636" x="7383463" y="2982913"/>
          <p14:tracePt t="16646" x="7315200" y="2881313"/>
          <p14:tracePt t="16652" x="7264400" y="2787650"/>
          <p14:tracePt t="16661" x="7178675" y="2719388"/>
          <p14:tracePt t="16669" x="7137400" y="2643188"/>
          <p14:tracePt t="16676" x="7077075" y="2566988"/>
          <p14:tracePt t="16686" x="7018338" y="2516188"/>
          <p14:tracePt t="16692" x="6975475" y="2481263"/>
          <p14:tracePt t="16700" x="6924675" y="2430463"/>
          <p14:tracePt t="16708" x="6889750" y="2405063"/>
          <p14:tracePt t="16717" x="6838950" y="2362200"/>
          <p14:tracePt t="16724" x="6805613" y="2336800"/>
          <p14:tracePt t="16733" x="6754813" y="2293938"/>
          <p14:tracePt t="16740" x="6711950" y="2268538"/>
          <p14:tracePt t="16750" x="6694488" y="2252663"/>
          <p14:tracePt t="16756" x="6669088" y="2252663"/>
          <p14:tracePt t="16765" x="6661150" y="2243138"/>
          <p14:tracePt t="17004" x="6653213" y="2243138"/>
          <p14:tracePt t="17165" x="6653213" y="2235200"/>
          <p14:tracePt t="18076" x="6643688" y="2235200"/>
          <p14:tracePt t="18084" x="6626225" y="2235200"/>
          <p14:tracePt t="18100" x="6610350" y="2235200"/>
          <p14:tracePt t="18108" x="6600825" y="2235200"/>
          <p14:tracePt t="18116" x="6592888" y="2235200"/>
          <p14:tracePt t="18124" x="6575425" y="2235200"/>
          <p14:tracePt t="18140" x="6567488" y="2235200"/>
          <p14:tracePt t="18149" x="6559550" y="2235200"/>
          <p14:tracePt t="18156" x="6542088" y="2235200"/>
          <p14:tracePt t="18165" x="6524625" y="2235200"/>
          <p14:tracePt t="18172" x="6516688" y="2235200"/>
          <p14:tracePt t="18197" x="6508750" y="2235200"/>
          <p14:tracePt t="18204" x="6499225" y="2235200"/>
          <p14:tracePt t="18213" x="6491288" y="2235200"/>
          <p14:tracePt t="18220" x="6483350" y="2235200"/>
          <p14:tracePt t="18236" x="6473825" y="2235200"/>
          <p14:tracePt t="18268" x="6465888" y="2235200"/>
          <p14:tracePt t="18280" x="6440488" y="2227263"/>
          <p14:tracePt t="18293" x="6430963" y="2227263"/>
          <p14:tracePt t="18300" x="6423025" y="2227263"/>
          <p14:tracePt t="18764" x="6415088" y="2217738"/>
          <p14:tracePt t="18780" x="6397625" y="2209800"/>
          <p14:tracePt t="18788" x="6380163" y="2192338"/>
          <p14:tracePt t="18796" x="6372225" y="2184400"/>
          <p14:tracePt t="18804" x="6354763" y="2166938"/>
          <p14:tracePt t="18813" x="6338888" y="2149475"/>
          <p14:tracePt t="18820" x="6321425" y="2141538"/>
          <p14:tracePt t="18836" x="6311900" y="2141538"/>
          <p14:tracePt t="18845" x="6296025" y="2124075"/>
          <p14:tracePt t="18852" x="6296025" y="2116138"/>
          <p14:tracePt t="19124" x="6286500" y="2116138"/>
          <p14:tracePt t="19148" x="6286500" y="2098675"/>
          <p14:tracePt t="19156" x="6286500" y="2090738"/>
          <p14:tracePt t="19165" x="6261100" y="2065338"/>
          <p14:tracePt t="19172" x="6261100" y="2055813"/>
          <p14:tracePt t="19181" x="6253163" y="2039938"/>
          <p14:tracePt t="19188" x="6235700" y="2039938"/>
          <p14:tracePt t="19197" x="6227763" y="2022475"/>
          <p14:tracePt t="19212" x="6210300" y="2005013"/>
          <p14:tracePt t="19230" x="6194425" y="1989138"/>
          <p14:tracePt t="19276" x="6184900" y="1979613"/>
          <p14:tracePt t="19652" x="6194425" y="1989138"/>
          <p14:tracePt t="19660" x="6202363" y="1989138"/>
          <p14:tracePt t="19668" x="6253163" y="2022475"/>
          <p14:tracePt t="19677" x="6278563" y="2030413"/>
          <p14:tracePt t="19684" x="6296025" y="2047875"/>
          <p14:tracePt t="19693" x="6311900" y="2073275"/>
          <p14:tracePt t="19700" x="6364288" y="2116138"/>
          <p14:tracePt t="19708" x="6380163" y="2124075"/>
          <p14:tracePt t="19716" x="6440488" y="2166938"/>
          <p14:tracePt t="19724" x="6491288" y="2209800"/>
          <p14:tracePt t="19732" x="6559550" y="2268538"/>
          <p14:tracePt t="19740" x="6626225" y="2354263"/>
          <p14:tracePt t="19748" x="6694488" y="2430463"/>
          <p14:tracePt t="19756" x="6754813" y="2506663"/>
          <p14:tracePt t="19766" x="6838950" y="2574925"/>
          <p14:tracePt t="19772" x="6907213" y="2633663"/>
          <p14:tracePt t="19781" x="6975475" y="2686050"/>
          <p14:tracePt t="19788" x="7026275" y="2736850"/>
          <p14:tracePt t="19797" x="7059613" y="2770188"/>
          <p14:tracePt t="19804" x="7102475" y="2805113"/>
          <p14:tracePt t="19814" x="7153275" y="2846388"/>
          <p14:tracePt t="19820" x="7204075" y="2889250"/>
          <p14:tracePt t="19830" x="7239000" y="2914650"/>
          <p14:tracePt t="19836" x="7264400" y="2949575"/>
          <p14:tracePt t="19844" x="7307263" y="2982913"/>
          <p14:tracePt t="19852" x="7332663" y="3000375"/>
          <p14:tracePt t="19860" x="7332663" y="3008313"/>
          <p14:tracePt t="19868" x="7348538" y="3033713"/>
          <p14:tracePt t="19877" x="7366000" y="3041650"/>
          <p14:tracePt t="19884" x="7366000" y="3059113"/>
          <p14:tracePt t="19895" x="7373938" y="3067050"/>
          <p14:tracePt t="19900" x="7383463" y="3076575"/>
          <p14:tracePt t="19908" x="7391400" y="3094038"/>
          <p14:tracePt t="19916" x="7400925" y="3101975"/>
          <p14:tracePt t="19924" x="7400925" y="3109913"/>
          <p14:tracePt t="19932" x="7416800" y="3127375"/>
          <p14:tracePt t="19940" x="7416800" y="3152775"/>
          <p14:tracePt t="19948" x="7442200" y="3178175"/>
          <p14:tracePt t="19956" x="7459663" y="3195638"/>
          <p14:tracePt t="19964" x="7477125" y="3203575"/>
          <p14:tracePt t="19972" x="7477125" y="3211513"/>
          <p14:tracePt t="19981" x="7477125" y="3221038"/>
          <p14:tracePt t="21660" x="7434263" y="3186113"/>
          <p14:tracePt t="21668" x="7281863" y="3094038"/>
          <p14:tracePt t="21676" x="7051675" y="2965450"/>
          <p14:tracePt t="21684" x="6838950" y="2871788"/>
          <p14:tracePt t="21693" x="6567488" y="2770188"/>
          <p14:tracePt t="21700" x="6380163" y="2686050"/>
          <p14:tracePt t="21709" x="6227763" y="2617788"/>
          <p14:tracePt t="21716" x="6134100" y="2566988"/>
          <p14:tracePt t="21725" x="6049963" y="2541588"/>
          <p14:tracePt t="21732" x="5997575" y="2498725"/>
          <p14:tracePt t="21740" x="5905500" y="2455863"/>
          <p14:tracePt t="21748" x="5880100" y="2438400"/>
          <p14:tracePt t="21756" x="5870575" y="2438400"/>
          <p14:tracePt t="21764" x="5853113" y="2438400"/>
          <p14:tracePt t="21916" x="5845175" y="2438400"/>
          <p14:tracePt t="21925" x="5811838" y="2387600"/>
          <p14:tracePt t="21940" x="5794375" y="2371725"/>
          <p14:tracePt t="21948" x="5786438" y="2362200"/>
          <p14:tracePt t="21964" x="5786438" y="2344738"/>
          <p14:tracePt t="21972" x="5776913" y="2344738"/>
          <p14:tracePt t="21980" x="5751513" y="2319338"/>
          <p14:tracePt t="21988" x="5735638" y="2286000"/>
          <p14:tracePt t="21996" x="5700713" y="2243138"/>
          <p14:tracePt t="22004" x="5649913" y="2192338"/>
          <p14:tracePt t="22013" x="5591175" y="2141538"/>
          <p14:tracePt t="22020" x="5530850" y="2090738"/>
          <p14:tracePt t="22030" x="5454650" y="2065338"/>
          <p14:tracePt t="22036" x="5378450" y="2014538"/>
          <p14:tracePt t="22046" x="5327650" y="1963738"/>
          <p14:tracePt t="22052" x="5249863" y="1844675"/>
          <p14:tracePt t="22062" x="5199063" y="1784350"/>
          <p14:tracePt t="22068" x="5140325" y="1733550"/>
          <p14:tracePt t="22076" x="5054600" y="1665288"/>
          <p14:tracePt t="22084" x="5003800" y="1614488"/>
          <p14:tracePt t="22094" x="4953000" y="1581150"/>
          <p14:tracePt t="22100" x="4902200" y="1546225"/>
          <p14:tracePt t="22109" x="4868863" y="1530350"/>
          <p14:tracePt t="22116" x="4851400" y="1512888"/>
          <p14:tracePt t="22126" x="4851400" y="1504950"/>
          <p14:tracePt t="22132" x="4843463" y="1495425"/>
          <p14:tracePt t="22140" x="4833938" y="1495425"/>
          <p14:tracePt t="22148" x="4833938" y="1487488"/>
          <p14:tracePt t="22157" x="4833938" y="1477963"/>
          <p14:tracePt t="22172" x="4833938" y="1470025"/>
          <p14:tracePt t="22180" x="4826000" y="1444625"/>
          <p14:tracePt t="22188" x="4818063" y="1427163"/>
          <p14:tracePt t="22197" x="4818063" y="1401763"/>
          <p14:tracePt t="22204" x="4818063" y="1376363"/>
          <p14:tracePt t="22213" x="4808538" y="1350963"/>
          <p14:tracePt t="22220" x="4800600" y="1343025"/>
          <p14:tracePt t="22229" x="4791075" y="1343025"/>
          <p14:tracePt t="22244" x="4791075" y="1333500"/>
          <p14:tracePt t="22492" x="4791075" y="1350963"/>
          <p14:tracePt t="22500" x="4791075" y="1360488"/>
          <p14:tracePt t="22509" x="4791075" y="1368425"/>
          <p14:tracePt t="22516" x="4800600" y="1385888"/>
          <p14:tracePt t="22526" x="4800600" y="1393825"/>
          <p14:tracePt t="22532" x="4808538" y="1401763"/>
          <p14:tracePt t="22540" x="4808538" y="1419225"/>
          <p14:tracePt t="22548" x="4818063" y="1444625"/>
          <p14:tracePt t="22556" x="4843463" y="1487488"/>
          <p14:tracePt t="22564" x="4859338" y="1546225"/>
          <p14:tracePt t="22572" x="4919663" y="1622425"/>
          <p14:tracePt t="22580" x="4978400" y="1716088"/>
          <p14:tracePt t="22588" x="5046663" y="1911350"/>
          <p14:tracePt t="22596" x="5122863" y="2030413"/>
          <p14:tracePt t="22604" x="5183188" y="2116138"/>
          <p14:tracePt t="22612" x="5216525" y="2209800"/>
          <p14:tracePt t="22620" x="5259388" y="2286000"/>
          <p14:tracePt t="22629" x="5302250" y="2344738"/>
          <p14:tracePt t="22636" x="5327650" y="2413000"/>
          <p14:tracePt t="22645" x="5353050" y="2473325"/>
          <p14:tracePt t="22652" x="5378450" y="2524125"/>
          <p14:tracePt t="22662" x="5403850" y="2600325"/>
          <p14:tracePt t="22668" x="5429250" y="2668588"/>
          <p14:tracePt t="22676" x="5472113" y="2736850"/>
          <p14:tracePt t="22684" x="5505450" y="2813050"/>
          <p14:tracePt t="22693" x="5513388" y="2871788"/>
          <p14:tracePt t="22700" x="5522913" y="2914650"/>
          <p14:tracePt t="22709" x="5530850" y="2965450"/>
          <p14:tracePt t="22716" x="5548313" y="3000375"/>
          <p14:tracePt t="22726" x="5556250" y="3016250"/>
          <p14:tracePt t="22732" x="5556250" y="3041650"/>
          <p14:tracePt t="22741" x="5565775" y="3076575"/>
          <p14:tracePt t="22748" x="5565775" y="3084513"/>
          <p14:tracePt t="22756" x="5565775" y="3101975"/>
          <p14:tracePt t="22764" x="5565775" y="3109913"/>
          <p14:tracePt t="22772" x="5565775" y="3119438"/>
          <p14:tracePt t="22780" x="5565775" y="3127375"/>
          <p14:tracePt t="22788" x="5565775" y="3144838"/>
          <p14:tracePt t="22804" x="5565775" y="3170238"/>
          <p14:tracePt t="22812" x="5565775" y="3178175"/>
          <p14:tracePt t="22820" x="5573713" y="3178175"/>
          <p14:tracePt t="22829" x="5573713" y="3186113"/>
          <p14:tracePt t="22868" x="5573713" y="3203575"/>
          <p14:tracePt t="22900" x="5573713" y="3211513"/>
          <p14:tracePt t="22932" x="5565775" y="3221038"/>
          <p14:tracePt t="22940" x="5556250" y="3221038"/>
          <p14:tracePt t="22948" x="5522913" y="3221038"/>
          <p14:tracePt t="22956" x="5487988" y="3221038"/>
          <p14:tracePt t="22964" x="5446713" y="3221038"/>
          <p14:tracePt t="22972" x="5403850" y="3221038"/>
          <p14:tracePt t="22980" x="5386388" y="3221038"/>
          <p14:tracePt t="22989" x="5360988" y="3221038"/>
          <p14:tracePt t="22996" x="5353050" y="3221038"/>
          <p14:tracePt t="23004" x="5327650" y="3221038"/>
          <p14:tracePt t="23012" x="5318125" y="3221038"/>
          <p14:tracePt t="23020" x="5292725" y="3221038"/>
          <p14:tracePt t="23029" x="5284788" y="3221038"/>
          <p14:tracePt t="23036" x="5249863" y="3221038"/>
          <p14:tracePt t="23045" x="5224463" y="3221038"/>
          <p14:tracePt t="23052" x="5199063" y="3221038"/>
          <p14:tracePt t="23060" x="5173663" y="3221038"/>
          <p14:tracePt t="23068" x="5148263" y="3211513"/>
          <p14:tracePt t="23212" x="5148263" y="3203575"/>
          <p14:tracePt t="23228" x="5148263" y="3195638"/>
          <p14:tracePt t="23236" x="5148263" y="3186113"/>
          <p14:tracePt t="23244" x="5148263" y="3178175"/>
          <p14:tracePt t="23260" x="5148263" y="3152775"/>
          <p14:tracePt t="23268" x="5148263" y="3144838"/>
          <p14:tracePt t="23284" x="5148263" y="3135313"/>
          <p14:tracePt t="23292" x="5148263" y="3119438"/>
          <p14:tracePt t="23300" x="5148263" y="3109913"/>
          <p14:tracePt t="23309" x="5148263" y="3094038"/>
          <p14:tracePt t="23325" x="5140325" y="3067050"/>
          <p14:tracePt t="23332" x="5132388" y="3059113"/>
          <p14:tracePt t="23364" x="5132388" y="3051175"/>
          <p14:tracePt t="23372" x="5132388" y="3041650"/>
          <p14:tracePt t="23390" x="5132388" y="3033713"/>
          <p14:tracePt t="23405" x="5157788" y="3016250"/>
          <p14:tracePt t="23412" x="5173663" y="3008313"/>
          <p14:tracePt t="23420" x="5199063" y="3000375"/>
          <p14:tracePt t="23429" x="5233988" y="2990850"/>
          <p14:tracePt t="23436" x="5267325" y="2990850"/>
          <p14:tracePt t="23445" x="5302250" y="2974975"/>
          <p14:tracePt t="23452" x="5360988" y="2965450"/>
          <p14:tracePt t="23462" x="5394325" y="2965450"/>
          <p14:tracePt t="23468" x="5437188" y="2957513"/>
          <p14:tracePt t="23478" x="5472113" y="2957513"/>
          <p14:tracePt t="23484" x="5497513" y="2949575"/>
          <p14:tracePt t="23492" x="5522913" y="2932113"/>
          <p14:tracePt t="23500" x="5548313" y="2932113"/>
          <p14:tracePt t="23509" x="5565775" y="2922588"/>
          <p14:tracePt t="23525" x="5573713" y="2922588"/>
          <p14:tracePt t="23548" x="5581650" y="2922588"/>
          <p14:tracePt t="23653" x="5581650" y="2906713"/>
          <p14:tracePt t="23676" x="5581650" y="2897188"/>
          <p14:tracePt t="23694" x="5573713" y="2897188"/>
          <p14:tracePt t="23700" x="5548313" y="2897188"/>
          <p14:tracePt t="23708" x="5530850" y="2897188"/>
          <p14:tracePt t="23717" x="5487988" y="2897188"/>
          <p14:tracePt t="23726" x="5462588" y="2897188"/>
          <p14:tracePt t="23732" x="5437188" y="2897188"/>
          <p14:tracePt t="23741" x="5411788" y="2897188"/>
          <p14:tracePt t="23748" x="5386388" y="2897188"/>
          <p14:tracePt t="23756" x="5378450" y="2897188"/>
          <p14:tracePt t="23764" x="5360988" y="2897188"/>
          <p14:tracePt t="23772" x="5353050" y="2897188"/>
          <p14:tracePt t="23780" x="5343525" y="2897188"/>
          <p14:tracePt t="23788" x="5335588" y="2897188"/>
          <p14:tracePt t="23796" x="5327650" y="2906713"/>
          <p14:tracePt t="23876" x="5343525" y="2906713"/>
          <p14:tracePt t="23900" x="5353050" y="2906713"/>
          <p14:tracePt t="23916" x="5378450" y="2906713"/>
          <p14:tracePt t="23932" x="5386388" y="2906713"/>
          <p14:tracePt t="23941" x="5403850" y="2906713"/>
          <p14:tracePt t="23948" x="5421313" y="2897188"/>
          <p14:tracePt t="23957" x="5429250" y="2889250"/>
          <p14:tracePt t="23964" x="5454650" y="2871788"/>
          <p14:tracePt t="23972" x="5472113" y="2855913"/>
          <p14:tracePt t="23980" x="5497513" y="2838450"/>
          <p14:tracePt t="23988" x="5522913" y="2813050"/>
          <p14:tracePt t="23996" x="5556250" y="2795588"/>
          <p14:tracePt t="24004" x="5581650" y="2778125"/>
          <p14:tracePt t="24012" x="5599113" y="2762250"/>
          <p14:tracePt t="24020" x="5616575" y="2727325"/>
          <p14:tracePt t="24029" x="5632450" y="2686050"/>
          <p14:tracePt t="24036" x="5657850" y="2651125"/>
          <p14:tracePt t="24045" x="5667375" y="2633663"/>
          <p14:tracePt t="24052" x="5675313" y="2617788"/>
          <p14:tracePt t="24060" x="5683250" y="2582863"/>
          <p14:tracePt t="24068" x="5692775" y="2566988"/>
          <p14:tracePt t="24078" x="5692775" y="2557463"/>
          <p14:tracePt t="24095" x="5700713" y="2557463"/>
          <p14:tracePt t="24100" x="5700713" y="2549525"/>
          <p14:tracePt t="24109" x="5700713" y="2541588"/>
          <p14:tracePt t="24132" x="5700713" y="2532063"/>
          <p14:tracePt t="24141" x="5700713" y="2516188"/>
          <p14:tracePt t="24148" x="5700713" y="2506663"/>
          <p14:tracePt t="24157" x="5700713" y="2498725"/>
          <p14:tracePt t="24164" x="5700713" y="2473325"/>
          <p14:tracePt t="24172" x="5700713" y="2463800"/>
          <p14:tracePt t="24180" x="5700713" y="2447925"/>
          <p14:tracePt t="24188" x="5700713" y="2438400"/>
          <p14:tracePt t="24196" x="5700713" y="2430463"/>
          <p14:tracePt t="24324" x="5700713" y="2438400"/>
          <p14:tracePt t="24332" x="5708650" y="2463800"/>
          <p14:tracePt t="24342" x="5735638" y="2516188"/>
          <p14:tracePt t="24348" x="5751513" y="2532063"/>
          <p14:tracePt t="24358" x="5761038" y="2582863"/>
          <p14:tracePt t="24364" x="5776913" y="2617788"/>
          <p14:tracePt t="24372" x="5776913" y="2633663"/>
          <p14:tracePt t="24380" x="5776913" y="2651125"/>
          <p14:tracePt t="24388" x="5776913" y="2676525"/>
          <p14:tracePt t="24404" x="5776913" y="2693988"/>
          <p14:tracePt t="24412" x="5776913" y="2727325"/>
          <p14:tracePt t="24420" x="5776913" y="2736850"/>
          <p14:tracePt t="24428" x="5726113" y="2787650"/>
          <p14:tracePt t="24436" x="5692775" y="2813050"/>
          <p14:tracePt t="24445" x="5624513" y="2871788"/>
          <p14:tracePt t="24452" x="5556250" y="2922588"/>
          <p14:tracePt t="24460" x="5480050" y="2982913"/>
          <p14:tracePt t="24468" x="5360988" y="3059113"/>
          <p14:tracePt t="24478" x="5310188" y="3094038"/>
          <p14:tracePt t="24484" x="5249863" y="3135313"/>
          <p14:tracePt t="24493" x="5183188" y="3170238"/>
          <p14:tracePt t="24500" x="5122863" y="3211513"/>
          <p14:tracePt t="24508" x="5046663" y="3238500"/>
          <p14:tracePt t="24516" x="5021263" y="3246438"/>
          <p14:tracePt t="24525" x="4995863" y="3263900"/>
          <p14:tracePt t="24532" x="4987925" y="3279775"/>
          <p14:tracePt t="24541" x="4970463" y="3289300"/>
          <p14:tracePt t="24588" x="4962525" y="3297238"/>
          <p14:tracePt t="24629" x="4978400" y="3314700"/>
          <p14:tracePt t="24636" x="5013325" y="3314700"/>
          <p14:tracePt t="24645" x="5054600" y="3314700"/>
          <p14:tracePt t="24652" x="5089525" y="3322638"/>
          <p14:tracePt t="24660" x="5148263" y="3322638"/>
          <p14:tracePt t="24668" x="5191125" y="3322638"/>
          <p14:tracePt t="24676" x="5259388" y="3322638"/>
          <p14:tracePt t="24684" x="5302250" y="3322638"/>
          <p14:tracePt t="24692" x="5360988" y="3322638"/>
          <p14:tracePt t="24700" x="5403850" y="3322638"/>
          <p14:tracePt t="24708" x="5429250" y="3322638"/>
          <p14:tracePt t="24716" x="5454650" y="3322638"/>
          <p14:tracePt t="24725" x="5462588" y="3314700"/>
          <p14:tracePt t="24908" x="5454650" y="3305175"/>
          <p14:tracePt t="24916" x="5446713" y="3305175"/>
          <p14:tracePt t="24924" x="5429250" y="3289300"/>
          <p14:tracePt t="24932" x="5411788" y="3289300"/>
          <p14:tracePt t="24941" x="5394325" y="3279775"/>
          <p14:tracePt t="24980" x="5386388" y="3271838"/>
          <p14:tracePt t="24988" x="5378450" y="3271838"/>
          <p14:tracePt t="24996" x="5378450" y="3263900"/>
          <p14:tracePt t="25012" x="5378450" y="3246438"/>
          <p14:tracePt t="25020" x="5368925" y="3246438"/>
          <p14:tracePt t="25028" x="5353050" y="3211513"/>
          <p14:tracePt t="25036" x="5343525" y="3211513"/>
          <p14:tracePt t="25045" x="5343525" y="3186113"/>
          <p14:tracePt t="25052" x="5335588" y="3152775"/>
          <p14:tracePt t="25062" x="5318125" y="3127375"/>
          <p14:tracePt t="25068" x="5310188" y="3119438"/>
          <p14:tracePt t="25077" x="5302250" y="3094038"/>
          <p14:tracePt t="25084" x="5302250" y="3076575"/>
          <p14:tracePt t="25094" x="5292725" y="3076575"/>
          <p14:tracePt t="25340" x="5292725" y="3067050"/>
          <p14:tracePt t="25357" x="5292725" y="3059113"/>
          <p14:tracePt t="25373" x="5292725" y="3051175"/>
          <p14:tracePt t="25380" x="5292725" y="3041650"/>
          <p14:tracePt t="25396" x="5292725" y="3033713"/>
          <p14:tracePt t="25444" x="5292725" y="3016250"/>
          <p14:tracePt t="25500" x="5292725" y="3008313"/>
          <p14:tracePt t="25668" x="5302250" y="2990850"/>
          <p14:tracePt t="25700" x="5310188" y="2982913"/>
          <p14:tracePt t="25772" x="5318125" y="2982913"/>
          <p14:tracePt t="25828" x="5327650" y="2982913"/>
          <p14:tracePt t="25844" x="5353050" y="2982913"/>
          <p14:tracePt t="25852" x="5353050" y="2990850"/>
          <p14:tracePt t="25860" x="5378450" y="3016250"/>
          <p14:tracePt t="25869" x="5403850" y="3025775"/>
          <p14:tracePt t="25877" x="5421313" y="3033713"/>
          <p14:tracePt t="25895" x="5446713" y="3059113"/>
          <p14:tracePt t="25900" x="5472113" y="3067050"/>
          <p14:tracePt t="25909" x="5487988" y="3084513"/>
          <p14:tracePt t="25924" x="5505450" y="3094038"/>
          <p14:tracePt t="25932" x="5513388" y="3101975"/>
          <p14:tracePt t="25941" x="5522913" y="3109913"/>
          <p14:tracePt t="25948" x="5530850" y="3119438"/>
          <p14:tracePt t="25958" x="5538788" y="3135313"/>
          <p14:tracePt t="25964" x="5556250" y="3160713"/>
          <p14:tracePt t="25974" x="5565775" y="3160713"/>
          <p14:tracePt t="25980" x="5591175" y="3195638"/>
          <p14:tracePt t="25988" x="5591175" y="3203575"/>
          <p14:tracePt t="25996" x="5599113" y="3211513"/>
          <p14:tracePt t="26004" x="5607050" y="3228975"/>
          <p14:tracePt t="26060" x="5616575" y="3238500"/>
          <p14:tracePt t="26092" x="5616575" y="3246438"/>
          <p14:tracePt t="26100" x="5616575" y="3254375"/>
          <p14:tracePt t="26116" x="5616575" y="3263900"/>
          <p14:tracePt t="26124" x="5616575" y="3279775"/>
          <p14:tracePt t="26148" x="5616575" y="3297238"/>
          <p14:tracePt t="26180" x="5591175" y="3314700"/>
          <p14:tracePt t="26188" x="5581650" y="3314700"/>
          <p14:tracePt t="26204" x="5573713" y="3314700"/>
          <p14:tracePt t="26212" x="5556250" y="3314700"/>
          <p14:tracePt t="26220" x="5548313" y="3314700"/>
          <p14:tracePt t="26228" x="5530850" y="3314700"/>
          <p14:tracePt t="26245" x="5522913" y="3314700"/>
          <p14:tracePt t="26252" x="5505450" y="3314700"/>
          <p14:tracePt t="26277" x="5497513" y="3314700"/>
          <p14:tracePt t="26284" x="5487988" y="3322638"/>
          <p14:tracePt t="26372" x="5480050" y="3322638"/>
          <p14:tracePt t="28204" x="5472113" y="3314700"/>
          <p14:tracePt t="28244" x="5480050" y="3305175"/>
          <p14:tracePt t="28252" x="5487988" y="3305175"/>
          <p14:tracePt t="28260" x="5497513" y="3305175"/>
          <p14:tracePt t="28268" x="5530850" y="3297238"/>
          <p14:tracePt t="28276" x="5556250" y="3297238"/>
          <p14:tracePt t="28284" x="5591175" y="3279775"/>
          <p14:tracePt t="28293" x="5599113" y="3279775"/>
          <p14:tracePt t="28300" x="5616575" y="3279775"/>
          <p14:tracePt t="28309" x="5632450" y="3279775"/>
          <p14:tracePt t="28316" x="5641975" y="3279775"/>
          <p14:tracePt t="28324" x="5667375" y="3271838"/>
          <p14:tracePt t="28388" x="5675313" y="3271838"/>
          <p14:tracePt t="29868" x="5675313" y="3263900"/>
          <p14:tracePt t="30020" x="5667375" y="3263900"/>
          <p14:tracePt t="30052" x="5667375" y="3271838"/>
          <p14:tracePt t="30060" x="5667375" y="3314700"/>
          <p14:tracePt t="30260" x="5641975" y="3314700"/>
          <p14:tracePt t="30276" x="5632450" y="3314700"/>
          <p14:tracePt t="30388" x="5632450" y="3340100"/>
          <p14:tracePt t="30396" x="5632450" y="3382963"/>
          <p14:tracePt t="30406" x="5632450" y="3449638"/>
          <p14:tracePt t="30412" x="5632450" y="3527425"/>
          <p14:tracePt t="30421" x="5667375" y="3875088"/>
          <p14:tracePt t="30428" x="5667375" y="4044950"/>
          <p14:tracePt t="30437" x="5683250" y="4206875"/>
          <p14:tracePt t="30444" x="5718175" y="4341813"/>
          <p14:tracePt t="30452" x="5718175" y="4470400"/>
          <p14:tracePt t="30460" x="5718175" y="4572000"/>
          <p14:tracePt t="30468" x="5718175" y="4630738"/>
          <p14:tracePt t="30476" x="5718175" y="4673600"/>
          <p14:tracePt t="30484" x="5718175" y="4708525"/>
          <p14:tracePt t="30492" x="5718175" y="4716463"/>
          <p14:tracePt t="30500" x="5718175" y="4733925"/>
          <p14:tracePt t="30509" x="5718175" y="4741863"/>
          <p14:tracePt t="30525" x="5718175" y="4749800"/>
          <p14:tracePt t="30532" x="5718175" y="4759325"/>
          <p14:tracePt t="30549" x="5718175" y="4767263"/>
          <p14:tracePt t="30564" x="5718175" y="4775200"/>
          <p14:tracePt t="30748" x="5692775" y="4767263"/>
          <p14:tracePt t="30756" x="5675313" y="4749800"/>
          <p14:tracePt t="30764" x="5641975" y="4699000"/>
          <p14:tracePt t="30772" x="5607050" y="4640263"/>
          <p14:tracePt t="30780" x="5565775" y="4564063"/>
          <p14:tracePt t="30788" x="5505450" y="4478338"/>
          <p14:tracePt t="30796" x="5454650" y="4402138"/>
          <p14:tracePt t="30805" x="5394325" y="4341813"/>
          <p14:tracePt t="30813" x="5360988" y="4291013"/>
          <p14:tracePt t="30821" x="5318125" y="4240213"/>
          <p14:tracePt t="30828" x="5284788" y="4171950"/>
          <p14:tracePt t="30837" x="5241925" y="4113213"/>
          <p14:tracePt t="30844" x="5199063" y="4019550"/>
          <p14:tracePt t="30853" x="5173663" y="3935413"/>
          <p14:tracePt t="30860" x="5132388" y="3832225"/>
          <p14:tracePt t="30868" x="5122863" y="3756025"/>
          <p14:tracePt t="30876" x="5089525" y="3654425"/>
          <p14:tracePt t="30884" x="5046663" y="3586163"/>
          <p14:tracePt t="30907" x="4987925" y="3449638"/>
          <p14:tracePt t="30910" x="4962525" y="3424238"/>
          <p14:tracePt t="30916" x="4945063" y="3382963"/>
          <p14:tracePt t="30924" x="4935538" y="3355975"/>
          <p14:tracePt t="30932" x="4927600" y="3340100"/>
          <p14:tracePt t="30940" x="4927600" y="3330575"/>
          <p14:tracePt t="30948" x="4927600" y="3322638"/>
          <p14:tracePt t="30956" x="4927600" y="3314700"/>
          <p14:tracePt t="30972" x="4919663" y="3297238"/>
          <p14:tracePt t="30980" x="4910138" y="3289300"/>
          <p14:tracePt t="30996" x="4910138" y="3279775"/>
          <p14:tracePt t="31100" x="4910138" y="3271838"/>
          <p14:tracePt t="31236" x="4910138" y="3263900"/>
          <p14:tracePt t="31429" x="4910138" y="3254375"/>
          <p14:tracePt t="31724" x="4910138" y="3238500"/>
          <p14:tracePt t="31852" x="4910138" y="3228975"/>
          <p14:tracePt t="31942" x="4910138" y="3221038"/>
          <p14:tracePt t="32196" x="4919663" y="3211513"/>
          <p14:tracePt t="32460" x="4919663" y="3203575"/>
          <p14:tracePt t="32469" x="4927600" y="3195638"/>
          <p14:tracePt t="32476" x="4935538" y="3186113"/>
          <p14:tracePt t="32501" x="4945063" y="3186113"/>
          <p14:tracePt t="32517" x="4962525" y="3186113"/>
          <p14:tracePt t="32524" x="4970463" y="3170238"/>
          <p14:tracePt t="32540" x="4978400" y="3160713"/>
          <p14:tracePt t="32548" x="4995863" y="3160713"/>
          <p14:tracePt t="32573" x="5013325" y="3152775"/>
          <p14:tracePt t="32580" x="5021263" y="3144838"/>
          <p14:tracePt t="32589" x="5021263" y="3135313"/>
          <p14:tracePt t="32596" x="5029200" y="3135313"/>
          <p14:tracePt t="32620" x="5046663" y="3127375"/>
          <p14:tracePt t="32628" x="5046663" y="3119438"/>
          <p14:tracePt t="32637" x="5046663" y="3109913"/>
          <p14:tracePt t="32644" x="5054600" y="3109913"/>
          <p14:tracePt t="32660" x="5064125" y="3101975"/>
          <p14:tracePt t="32668" x="5064125" y="3094038"/>
          <p14:tracePt t="32700" x="5072063" y="3094038"/>
          <p14:tracePt t="32708" x="5072063" y="3084513"/>
          <p14:tracePt t="32718" x="5080000" y="3076575"/>
          <p14:tracePt t="32732" x="5089525" y="3067050"/>
          <p14:tracePt t="32741" x="5097463" y="3059113"/>
          <p14:tracePt t="32749" x="5114925" y="3041650"/>
          <p14:tracePt t="32756" x="5122863" y="3033713"/>
          <p14:tracePt t="32764" x="5132388" y="3016250"/>
          <p14:tracePt t="32773" x="5140325" y="3008313"/>
          <p14:tracePt t="32780" x="5148263" y="3000375"/>
          <p14:tracePt t="32790" x="5157788" y="3000375"/>
          <p14:tracePt t="32796" x="5165725" y="2982913"/>
          <p14:tracePt t="32812" x="5173663" y="2974975"/>
          <p14:tracePt t="32828" x="5183188" y="2974975"/>
          <p14:tracePt t="32900" x="5183188" y="2957513"/>
          <p14:tracePt t="32909" x="5191125" y="2949575"/>
          <p14:tracePt t="32916" x="5199063" y="2949575"/>
          <p14:tracePt t="32925" x="5199063" y="2932113"/>
          <p14:tracePt t="32932" x="5208588" y="2906713"/>
          <p14:tracePt t="32948" x="5208588" y="2897188"/>
          <p14:tracePt t="32957" x="5208588" y="2881313"/>
          <p14:tracePt t="32964" x="5208588" y="2871788"/>
          <p14:tracePt t="32972" x="5224463" y="2855913"/>
          <p14:tracePt t="32989" x="5224463" y="2846388"/>
          <p14:tracePt t="33300" x="5216525" y="2846388"/>
          <p14:tracePt t="33316" x="5216525" y="2863850"/>
          <p14:tracePt t="33325" x="5216525" y="2871788"/>
          <p14:tracePt t="33340" x="5216525" y="2881313"/>
          <p14:tracePt t="33348" x="5216525" y="2889250"/>
          <p14:tracePt t="33412" x="5216525" y="2897188"/>
          <p14:tracePt t="33420" x="5216525" y="2906713"/>
          <p14:tracePt t="33428" x="5224463" y="2914650"/>
          <p14:tracePt t="33438" x="5241925" y="2932113"/>
          <p14:tracePt t="33444" x="5284788" y="2982913"/>
          <p14:tracePt t="33454" x="5302250" y="3000375"/>
          <p14:tracePt t="33460" x="5343525" y="3033713"/>
          <p14:tracePt t="33469" x="5353050" y="3051175"/>
          <p14:tracePt t="33476" x="5378450" y="3067050"/>
          <p14:tracePt t="33484" x="5386388" y="3076575"/>
          <p14:tracePt t="33493" x="5403850" y="3101975"/>
          <p14:tracePt t="33500" x="5411788" y="3109913"/>
          <p14:tracePt t="33508" x="5429250" y="3144838"/>
          <p14:tracePt t="33516" x="5446713" y="3160713"/>
          <p14:tracePt t="33524" x="5472113" y="3195638"/>
          <p14:tracePt t="33532" x="5487988" y="3221038"/>
          <p14:tracePt t="33540" x="5497513" y="3238500"/>
          <p14:tracePt t="33548" x="5513388" y="3263900"/>
          <p14:tracePt t="33557" x="5522913" y="3271838"/>
          <p14:tracePt t="33564" x="5522913" y="3279775"/>
          <p14:tracePt t="33572" x="5522913" y="3297238"/>
          <p14:tracePt t="33596" x="5530850" y="3297238"/>
          <p14:tracePt t="33604" x="5530850" y="3305175"/>
          <p14:tracePt t="33612" x="5530850" y="3314700"/>
          <p14:tracePt t="33620" x="5538788" y="3340100"/>
          <p14:tracePt t="33628" x="5565775" y="3348038"/>
          <p14:tracePt t="33636" x="5565775" y="3355975"/>
          <p14:tracePt t="33644" x="5573713" y="3365500"/>
          <p14:tracePt t="34140" x="5556250" y="3365500"/>
          <p14:tracePt t="34148" x="5548313" y="3365500"/>
          <p14:tracePt t="34157" x="5530850" y="3365500"/>
          <p14:tracePt t="34164" x="5513388" y="3365500"/>
          <p14:tracePt t="34173" x="5505450" y="3365500"/>
          <p14:tracePt t="34180" x="5497513" y="3355975"/>
          <p14:tracePt t="34188" x="5472113" y="3340100"/>
          <p14:tracePt t="34196" x="5454650" y="3322638"/>
          <p14:tracePt t="34205" x="5394325" y="3297238"/>
          <p14:tracePt t="34212" x="5335588" y="3263900"/>
          <p14:tracePt t="34220" x="5267325" y="3246438"/>
          <p14:tracePt t="34228" x="5191125" y="3211513"/>
          <p14:tracePt t="34237" x="5132388" y="3178175"/>
          <p14:tracePt t="34244" x="5089525" y="3170238"/>
          <p14:tracePt t="34253" x="5054600" y="3152775"/>
          <p14:tracePt t="34260" x="5003800" y="3135313"/>
          <p14:tracePt t="34270" x="4987925" y="3127375"/>
          <p14:tracePt t="34276" x="4953000" y="3119438"/>
          <p14:tracePt t="34284" x="4945063" y="3109913"/>
          <p14:tracePt t="34292" x="4919663" y="3101975"/>
          <p14:tracePt t="34300" x="4902200" y="3094038"/>
          <p14:tracePt t="34308" x="4884738" y="3084513"/>
          <p14:tracePt t="34316" x="4884738" y="3076575"/>
          <p14:tracePt t="34324" x="4851400" y="3067050"/>
          <p14:tracePt t="34348" x="4843463" y="3059113"/>
          <p14:tracePt t="34373" x="4833938" y="3051175"/>
          <p14:tracePt t="34380" x="4826000" y="3041650"/>
          <p14:tracePt t="34388" x="4808538" y="3025775"/>
          <p14:tracePt t="34396" x="4791075" y="3016250"/>
          <p14:tracePt t="34406" x="4765675" y="3008313"/>
          <p14:tracePt t="34412" x="4757738" y="2990850"/>
          <p14:tracePt t="34420" x="4740275" y="2982913"/>
          <p14:tracePt t="34428" x="4714875" y="2974975"/>
          <p14:tracePt t="34438" x="4699000" y="2974975"/>
          <p14:tracePt t="34444" x="4689475" y="2957513"/>
          <p14:tracePt t="34453" x="4681538" y="2957513"/>
          <p14:tracePt t="34556" x="4673600" y="2949575"/>
          <p14:tracePt t="34940" x="4689475" y="2949575"/>
          <p14:tracePt t="34948" x="4699000" y="2949575"/>
          <p14:tracePt t="34957" x="4714875" y="2949575"/>
          <p14:tracePt t="34964" x="4740275" y="2949575"/>
          <p14:tracePt t="34973" x="4765675" y="2949575"/>
          <p14:tracePt t="34980" x="4791075" y="2957513"/>
          <p14:tracePt t="34996" x="4808538" y="2957513"/>
          <p14:tracePt t="35004" x="4818063" y="2965450"/>
          <p14:tracePt t="35204" x="4808538" y="2965450"/>
          <p14:tracePt t="35212" x="4775200" y="2965450"/>
          <p14:tracePt t="35220" x="4740275" y="2965450"/>
          <p14:tracePt t="35228" x="4714875" y="2965450"/>
          <p14:tracePt t="35236" x="4689475" y="2965450"/>
          <p14:tracePt t="35244" x="4664075" y="2965450"/>
          <p14:tracePt t="35254" x="4630738" y="2965450"/>
          <p14:tracePt t="35260" x="4621213" y="2965450"/>
          <p14:tracePt t="35270" x="4613275" y="2965450"/>
          <p14:tracePt t="35332" x="4605338" y="2965450"/>
          <p14:tracePt t="35468" x="4605338" y="2990850"/>
          <p14:tracePt t="35476" x="4605338" y="3041650"/>
          <p14:tracePt t="35485" x="4646613" y="3178175"/>
          <p14:tracePt t="35492" x="4706938" y="3330575"/>
          <p14:tracePt t="35500" x="4791075" y="3517900"/>
          <p14:tracePt t="35508" x="4859338" y="3697288"/>
          <p14:tracePt t="35516" x="4953000" y="3883025"/>
          <p14:tracePt t="35524" x="5013325" y="4019550"/>
          <p14:tracePt t="35532" x="5072063" y="4121150"/>
          <p14:tracePt t="35540" x="5122863" y="4197350"/>
          <p14:tracePt t="35548" x="5183188" y="4265613"/>
          <p14:tracePt t="35556" x="5199063" y="4341813"/>
          <p14:tracePt t="35564" x="5233988" y="4402138"/>
          <p14:tracePt t="35572" x="5276850" y="4478338"/>
          <p14:tracePt t="35580" x="5310188" y="4572000"/>
          <p14:tracePt t="35589" x="5335588" y="4716463"/>
          <p14:tracePt t="35596" x="5386388" y="4903788"/>
          <p14:tracePt t="35606" x="5472113" y="5167313"/>
          <p14:tracePt t="35612" x="5480050" y="5430838"/>
          <p14:tracePt t="35622" x="5530850" y="5684838"/>
          <p14:tracePt t="35628" x="5556250" y="5872163"/>
          <p14:tracePt t="35636" x="5573713" y="5999163"/>
          <p14:tracePt t="35644" x="5591175" y="6118225"/>
          <p14:tracePt t="35653" x="5599113" y="6178550"/>
          <p14:tracePt t="35660" x="5607050" y="6203950"/>
          <p14:tracePt t="35669" x="5607050" y="6229350"/>
          <p14:tracePt t="35772" x="5607050" y="6237288"/>
          <p14:tracePt t="35789" x="5607050" y="6246813"/>
          <p14:tracePt t="35796" x="5607050" y="6280150"/>
          <p14:tracePt t="35804" x="5607050" y="6305550"/>
          <p14:tracePt t="35812" x="5607050" y="6323013"/>
          <p14:tracePt t="35820" x="5607050" y="6356350"/>
          <p14:tracePt t="35828" x="5607050" y="6365875"/>
          <p14:tracePt t="35837" x="5607050" y="6373813"/>
          <p14:tracePt t="35996" x="5607050" y="6330950"/>
          <p14:tracePt t="36004" x="5607050" y="6288088"/>
          <p14:tracePt t="36012" x="5607050" y="6203950"/>
          <p14:tracePt t="36020" x="5607050" y="6127750"/>
          <p14:tracePt t="36028" x="5607050" y="6042025"/>
          <p14:tracePt t="36037" x="5607050" y="5813425"/>
          <p14:tracePt t="36044" x="5607050" y="5659438"/>
          <p14:tracePt t="36053" x="5607050" y="5481638"/>
          <p14:tracePt t="36060" x="5607050" y="5345113"/>
          <p14:tracePt t="36069" x="5607050" y="5175250"/>
          <p14:tracePt t="36076" x="5607050" y="5048250"/>
          <p14:tracePt t="36085" x="5607050" y="4962525"/>
          <p14:tracePt t="36092" x="5624513" y="4860925"/>
          <p14:tracePt t="36101" x="5641975" y="4784725"/>
          <p14:tracePt t="36108" x="5649913" y="4699000"/>
          <p14:tracePt t="36116" x="5667375" y="4614863"/>
          <p14:tracePt t="36124" x="5675313" y="4513263"/>
          <p14:tracePt t="36132" x="5700713" y="4394200"/>
          <p14:tracePt t="36140" x="5700713" y="4265613"/>
          <p14:tracePt t="36148" x="5700713" y="4156075"/>
          <p14:tracePt t="36156" x="5700713" y="4052888"/>
          <p14:tracePt t="36164" x="5700713" y="3968750"/>
          <p14:tracePt t="36173" x="5700713" y="3917950"/>
          <p14:tracePt t="36180" x="5700713" y="3857625"/>
          <p14:tracePt t="36189" x="5700713" y="3824288"/>
          <p14:tracePt t="36196" x="5700713" y="3790950"/>
          <p14:tracePt t="36205" x="5700713" y="3781425"/>
          <p14:tracePt t="36300" x="5692775" y="3773488"/>
          <p14:tracePt t="36316" x="5692775" y="3756025"/>
          <p14:tracePt t="36324" x="5692775" y="3738563"/>
          <p14:tracePt t="36332" x="5692775" y="3730625"/>
          <p14:tracePt t="36340" x="5675313" y="3722688"/>
          <p14:tracePt t="36348" x="5667375" y="3705225"/>
          <p14:tracePt t="36364" x="5657850" y="3687763"/>
          <p14:tracePt t="36373" x="5649913" y="3679825"/>
          <p14:tracePt t="36380" x="5641975" y="3671888"/>
          <p14:tracePt t="36389" x="5632450" y="3662363"/>
          <p14:tracePt t="36396" x="5607050" y="3646488"/>
          <p14:tracePt t="36412" x="5591175" y="3636963"/>
          <p14:tracePt t="36423" x="5581650" y="3629025"/>
          <p14:tracePt t="36460" x="5573713" y="3629025"/>
          <p14:tracePt t="36468" x="5556250" y="3611563"/>
          <p14:tracePt t="36476" x="5548313" y="3603625"/>
          <p14:tracePt t="36486" x="5522913" y="3568700"/>
          <p14:tracePt t="36492" x="5513388" y="3560763"/>
          <p14:tracePt t="36502" x="5480050" y="3517900"/>
          <p14:tracePt t="36508" x="5472113" y="3517900"/>
          <p14:tracePt t="36518" x="5446713" y="3492500"/>
          <p14:tracePt t="36524" x="5429250" y="3475038"/>
          <p14:tracePt t="36532" x="5386388" y="3449638"/>
          <p14:tracePt t="36540" x="5378450" y="3449638"/>
          <p14:tracePt t="36548" x="5360988" y="3441700"/>
          <p14:tracePt t="36556" x="5343525" y="3441700"/>
          <p14:tracePt t="36732" x="5335588" y="3441700"/>
          <p14:tracePt t="36740" x="5318125" y="3441700"/>
          <p14:tracePt t="36750" x="5284788" y="3467100"/>
          <p14:tracePt t="36756" x="5267325" y="3502025"/>
          <p14:tracePt t="36764" x="5241925" y="3552825"/>
          <p14:tracePt t="36772" x="5199063" y="3603625"/>
          <p14:tracePt t="36781" x="5191125" y="3646488"/>
          <p14:tracePt t="36788" x="5140325" y="3713163"/>
          <p14:tracePt t="36796" x="5097463" y="3748088"/>
          <p14:tracePt t="36804" x="5046663" y="3816350"/>
          <p14:tracePt t="36813" x="5021263" y="3841750"/>
          <p14:tracePt t="36821" x="4970463" y="3883025"/>
          <p14:tracePt t="36828" x="4945063" y="3900488"/>
          <p14:tracePt t="36838" x="4910138" y="3925888"/>
          <p14:tracePt t="36844" x="4884738" y="3943350"/>
          <p14:tracePt t="36852" x="4868863" y="3951288"/>
          <p14:tracePt t="36868" x="4859338" y="3960813"/>
          <p14:tracePt t="36888" x="4851400" y="3960813"/>
          <p14:tracePt t="36916" x="4843463" y="3968750"/>
          <p14:tracePt t="36964" x="4833938" y="3976688"/>
          <p14:tracePt t="37020" x="4833938" y="3986213"/>
          <p14:tracePt t="37029" x="4833938" y="3994150"/>
          <p14:tracePt t="37036" x="4833938" y="4002088"/>
          <p14:tracePt t="37045" x="4833938" y="4019550"/>
          <p14:tracePt t="37052" x="4833938" y="4027488"/>
          <p14:tracePt t="37060" x="4833938" y="4052888"/>
          <p14:tracePt t="37068" x="4833938" y="4079875"/>
          <p14:tracePt t="37076" x="4833938" y="4121150"/>
          <p14:tracePt t="37085" x="4833938" y="4138613"/>
          <p14:tracePt t="37092" x="4833938" y="4164013"/>
          <p14:tracePt t="37101" x="4833938" y="4189413"/>
          <p14:tracePt t="37117" x="4833938" y="4197350"/>
          <p14:tracePt t="37124" x="4843463" y="4214813"/>
          <p14:tracePt t="37148" x="4851400" y="4214813"/>
          <p14:tracePt t="37156" x="4868863" y="4214813"/>
          <p14:tracePt t="37164" x="4884738" y="4214813"/>
          <p14:tracePt t="37172" x="4910138" y="4214813"/>
          <p14:tracePt t="37180" x="4919663" y="4214813"/>
          <p14:tracePt t="37189" x="4953000" y="4214813"/>
          <p14:tracePt t="37196" x="4970463" y="4214813"/>
          <p14:tracePt t="37205" x="4987925" y="4214813"/>
          <p14:tracePt t="37212" x="5021263" y="4214813"/>
          <p14:tracePt t="37220" x="5029200" y="4214813"/>
          <p14:tracePt t="37228" x="5046663" y="4214813"/>
          <p14:tracePt t="37236" x="5054600" y="4214813"/>
          <p14:tracePt t="37244" x="5064125" y="4214813"/>
          <p14:tracePt t="37253" x="5080000" y="4214813"/>
          <p14:tracePt t="37260" x="5089525" y="4214813"/>
          <p14:tracePt t="37269" x="5106988" y="4214813"/>
          <p14:tracePt t="37276" x="5122863" y="4206875"/>
          <p14:tracePt t="37285" x="5132388" y="4197350"/>
          <p14:tracePt t="37301" x="5148263" y="4197350"/>
          <p14:tracePt t="37309" x="5157788" y="4189413"/>
          <p14:tracePt t="37317" x="5183188" y="4181475"/>
          <p14:tracePt t="37324" x="5191125" y="4181475"/>
          <p14:tracePt t="37333" x="5224463" y="4156075"/>
          <p14:tracePt t="37342" x="5241925" y="4146550"/>
          <p14:tracePt t="37348" x="5267325" y="4138613"/>
          <p14:tracePt t="37356" x="5292725" y="4121150"/>
          <p14:tracePt t="37364" x="5318125" y="4113213"/>
          <p14:tracePt t="37372" x="5343525" y="4105275"/>
          <p14:tracePt t="37380" x="5378450" y="4105275"/>
          <p14:tracePt t="37389" x="5421313" y="4070350"/>
          <p14:tracePt t="37396" x="5429250" y="4052888"/>
          <p14:tracePt t="37405" x="5454650" y="4044950"/>
          <p14:tracePt t="37412" x="5462588" y="4037013"/>
          <p14:tracePt t="37422" x="5472113" y="4027488"/>
          <p14:tracePt t="37428" x="5487988" y="4002088"/>
          <p14:tracePt t="37438" x="5505450" y="3976688"/>
          <p14:tracePt t="37444" x="5505450" y="3968750"/>
          <p14:tracePt t="37453" x="5513388" y="3935413"/>
          <p14:tracePt t="37460" x="5513388" y="3917950"/>
          <p14:tracePt t="37468" x="5513388" y="3892550"/>
          <p14:tracePt t="37476" x="5513388" y="3867150"/>
          <p14:tracePt t="37484" x="5513388" y="3824288"/>
          <p14:tracePt t="37492" x="5513388" y="3781425"/>
          <p14:tracePt t="37501" x="5505450" y="3697288"/>
          <p14:tracePt t="37508" x="5480050" y="3654425"/>
          <p14:tracePt t="37518" x="5446713" y="3603625"/>
          <p14:tracePt t="37524" x="5394325" y="3527425"/>
          <p14:tracePt t="37533" x="5378450" y="3492500"/>
          <p14:tracePt t="37540" x="5335588" y="3433763"/>
          <p14:tracePt t="37548" x="5335588" y="3408363"/>
          <p14:tracePt t="37556" x="5302250" y="3365500"/>
          <p14:tracePt t="37564" x="5284788" y="3322638"/>
          <p14:tracePt t="37572" x="5267325" y="3305175"/>
          <p14:tracePt t="37580" x="5241925" y="3254375"/>
          <p14:tracePt t="37589" x="5233988" y="3238500"/>
          <p14:tracePt t="37596" x="5208588" y="3186113"/>
          <p14:tracePt t="37605" x="5199063" y="3152775"/>
          <p14:tracePt t="37612" x="5191125" y="3119438"/>
          <p14:tracePt t="37620" x="5173663" y="3101975"/>
          <p14:tracePt t="37628" x="5165725" y="3076575"/>
          <p14:tracePt t="37638" x="5165725" y="3067050"/>
          <p14:tracePt t="37644" x="5165725" y="3059113"/>
          <p14:tracePt t="37660" x="5165725" y="3041650"/>
          <p14:tracePt t="37668" x="5165725" y="3033713"/>
          <p14:tracePt t="37676" x="5165725" y="3016250"/>
          <p14:tracePt t="37685" x="5165725" y="3008313"/>
          <p14:tracePt t="37764" x="5165725" y="3000375"/>
          <p14:tracePt t="37772" x="5173663" y="3000375"/>
          <p14:tracePt t="37780" x="5191125" y="3000375"/>
          <p14:tracePt t="37788" x="5216525" y="3000375"/>
          <p14:tracePt t="37796" x="5233988" y="3000375"/>
          <p14:tracePt t="37805" x="5249863" y="3000375"/>
          <p14:tracePt t="37812" x="5276850" y="3008313"/>
          <p14:tracePt t="37821" x="5302250" y="3025775"/>
          <p14:tracePt t="37828" x="5335588" y="3051175"/>
          <p14:tracePt t="37837" x="5368925" y="3084513"/>
          <p14:tracePt t="37844" x="5411788" y="3119438"/>
          <p14:tracePt t="37854" x="5472113" y="3170238"/>
          <p14:tracePt t="37860" x="5522913" y="3211513"/>
          <p14:tracePt t="37868" x="5581650" y="3279775"/>
          <p14:tracePt t="37876" x="5632450" y="3348038"/>
          <p14:tracePt t="37885" x="5683250" y="3408363"/>
          <p14:tracePt t="37892" x="5726113" y="3459163"/>
          <p14:tracePt t="37903" x="5761038" y="3552825"/>
          <p14:tracePt t="37908" x="5786438" y="3636963"/>
          <p14:tracePt t="37917" x="5794375" y="3713163"/>
          <p14:tracePt t="37924" x="5794375" y="3781425"/>
          <p14:tracePt t="37932" x="5794375" y="3857625"/>
          <p14:tracePt t="37940" x="5794375" y="3900488"/>
          <p14:tracePt t="37948" x="5794375" y="3986213"/>
          <p14:tracePt t="37956" x="5786438" y="4019550"/>
          <p14:tracePt t="37964" x="5751513" y="4095750"/>
          <p14:tracePt t="37972" x="5718175" y="4171950"/>
          <p14:tracePt t="37980" x="5657850" y="4257675"/>
          <p14:tracePt t="37988" x="5607050" y="4325938"/>
          <p14:tracePt t="37996" x="5556250" y="4376738"/>
          <p14:tracePt t="38004" x="5513388" y="4419600"/>
          <p14:tracePt t="38012" x="5487988" y="4435475"/>
          <p14:tracePt t="38021" x="5454650" y="4460875"/>
          <p14:tracePt t="38028" x="5421313" y="4478338"/>
          <p14:tracePt t="38038" x="5386388" y="4495800"/>
          <p14:tracePt t="38045" x="5353050" y="4503738"/>
          <p14:tracePt t="38054" x="5310188" y="4503738"/>
          <p14:tracePt t="38060" x="5249863" y="4503738"/>
          <p14:tracePt t="38068" x="5224463" y="4503738"/>
          <p14:tracePt t="38076" x="5191125" y="4503738"/>
          <p14:tracePt t="38085" x="5148263" y="4503738"/>
          <p14:tracePt t="38092" x="5106988" y="4503738"/>
          <p14:tracePt t="38102" x="5072063" y="4503738"/>
          <p14:tracePt t="38108" x="5046663" y="4503738"/>
          <p14:tracePt t="38118" x="5021263" y="4495800"/>
          <p14:tracePt t="38124" x="4995863" y="4460875"/>
          <p14:tracePt t="38132" x="4962525" y="4410075"/>
          <p14:tracePt t="38140" x="4927600" y="4368800"/>
          <p14:tracePt t="38148" x="4884738" y="4283075"/>
          <p14:tracePt t="38156" x="4851400" y="4214813"/>
          <p14:tracePt t="38164" x="4791075" y="4105275"/>
          <p14:tracePt t="38172" x="4757738" y="4011613"/>
          <p14:tracePt t="38180" x="4740275" y="3908425"/>
          <p14:tracePt t="38189" x="4732338" y="3832225"/>
          <p14:tracePt t="38196" x="4706938" y="3730625"/>
          <p14:tracePt t="38204" x="4706938" y="3662363"/>
          <p14:tracePt t="38212" x="4706938" y="3586163"/>
          <p14:tracePt t="38221" x="4706938" y="3568700"/>
          <p14:tracePt t="38228" x="4714875" y="3527425"/>
          <p14:tracePt t="38236" x="4724400" y="3502025"/>
          <p14:tracePt t="38244" x="4724400" y="3459163"/>
          <p14:tracePt t="38253" x="4740275" y="3408363"/>
          <p14:tracePt t="38260" x="4765675" y="3340100"/>
          <p14:tracePt t="38268" x="4808538" y="3221038"/>
          <p14:tracePt t="38276" x="4868863" y="3101975"/>
          <p14:tracePt t="38285" x="4894263" y="3000375"/>
          <p14:tracePt t="38292" x="4935538" y="2881313"/>
          <p14:tracePt t="38301" x="4953000" y="2795588"/>
          <p14:tracePt t="38308" x="4987925" y="2701925"/>
          <p14:tracePt t="38317" x="5003800" y="2633663"/>
          <p14:tracePt t="38324" x="5038725" y="2541588"/>
          <p14:tracePt t="38332" x="5064125" y="2438400"/>
          <p14:tracePt t="38340" x="5106988" y="2336800"/>
          <p14:tracePt t="38348" x="5140325" y="2260600"/>
          <p14:tracePt t="38356" x="5165725" y="2184400"/>
          <p14:tracePt t="38364" x="5208588" y="2108200"/>
          <p14:tracePt t="38372" x="5249863" y="2022475"/>
          <p14:tracePt t="38380" x="5310188" y="1938338"/>
          <p14:tracePt t="38388" x="5335588" y="1878013"/>
          <p14:tracePt t="38396" x="5421313" y="1776413"/>
          <p14:tracePt t="38405" x="5454650" y="1708150"/>
          <p14:tracePt t="38412" x="5505450" y="1631950"/>
          <p14:tracePt t="38421" x="5548313" y="1563688"/>
          <p14:tracePt t="38428" x="5599113" y="1512888"/>
          <p14:tracePt t="38436" x="5632450" y="1462088"/>
          <p14:tracePt t="38444" x="5657850" y="1419225"/>
          <p14:tracePt t="38454" x="5683250" y="1393825"/>
          <p14:tracePt t="38460" x="5708650" y="1368425"/>
          <p14:tracePt t="38470" x="5726113" y="1350963"/>
          <p14:tracePt t="38476" x="5743575" y="1333500"/>
          <p14:tracePt t="38485" x="5761038" y="1325563"/>
          <p14:tracePt t="38492" x="5761038" y="1317625"/>
          <p14:tracePt t="38644" x="5768975" y="1308100"/>
          <p14:tracePt t="38652" x="5786438" y="1308100"/>
          <p14:tracePt t="38660" x="5819775" y="1308100"/>
          <p14:tracePt t="38668" x="5870575" y="1308100"/>
          <p14:tracePt t="38676" x="5946775" y="1308100"/>
          <p14:tracePt t="38685" x="6075363" y="1308100"/>
          <p14:tracePt t="38692" x="6184900" y="1308100"/>
          <p14:tracePt t="38701" x="6338888" y="1325563"/>
          <p14:tracePt t="38708" x="6516688" y="1333500"/>
          <p14:tracePt t="38718" x="6719888" y="1333500"/>
          <p14:tracePt t="38724" x="6958013" y="1333500"/>
          <p14:tracePt t="38733" x="7246938" y="1333500"/>
          <p14:tracePt t="38740" x="7502525" y="1333500"/>
          <p14:tracePt t="38749" x="7791450" y="1333500"/>
          <p14:tracePt t="38756" x="8054975" y="1333500"/>
          <p14:tracePt t="38764" x="8326438" y="1368425"/>
          <p14:tracePt t="38772" x="8564563" y="1385888"/>
          <p14:tracePt t="38780" x="8691563" y="1393825"/>
          <p14:tracePt t="38788" x="8836025" y="1411288"/>
          <p14:tracePt t="38797" x="8963025" y="1444625"/>
          <p14:tracePt t="38804" x="9091613" y="1470025"/>
          <p14:tracePt t="38814" x="9167813" y="1495425"/>
          <p14:tracePt t="38821" x="9261475" y="1520825"/>
          <p14:tracePt t="38828" x="9320213" y="1563688"/>
          <p14:tracePt t="38837" x="9396413" y="1606550"/>
          <p14:tracePt t="38844" x="9421813" y="1622425"/>
          <p14:tracePt t="38854" x="9456738" y="1649413"/>
          <p14:tracePt t="38860" x="9482138" y="1665288"/>
          <p14:tracePt t="38869" x="9498013" y="1682750"/>
          <p14:tracePt t="38876" x="9515475" y="1700213"/>
          <p14:tracePt t="38884" x="9540875" y="1741488"/>
          <p14:tracePt t="38903" x="9617075" y="1870075"/>
          <p14:tracePt t="38908" x="9659938" y="1946275"/>
          <p14:tracePt t="38917" x="9720263" y="2235200"/>
          <p14:tracePt t="38924" x="9745663" y="2422525"/>
          <p14:tracePt t="38933" x="9796463" y="2676525"/>
          <p14:tracePt t="38940" x="9839325" y="2897188"/>
          <p14:tracePt t="38948" x="9890125" y="3203575"/>
          <p14:tracePt t="38956" x="9923463" y="3560763"/>
          <p14:tracePt t="38964" x="9991725" y="3875088"/>
          <p14:tracePt t="38972" x="10042525" y="4181475"/>
          <p14:tracePt t="38980" x="10075863" y="4513263"/>
          <p14:tracePt t="38989" x="10126663" y="4792663"/>
          <p14:tracePt t="38996" x="10161588" y="5005388"/>
          <p14:tracePt t="39005" x="10169525" y="5218113"/>
          <p14:tracePt t="39012" x="10194925" y="5413375"/>
          <p14:tracePt t="39021" x="10194925" y="5616575"/>
          <p14:tracePt t="39028" x="10194925" y="5788025"/>
          <p14:tracePt t="39036" x="10194925" y="5940425"/>
          <p14:tracePt t="39045" x="10194925" y="6102350"/>
          <p14:tracePt t="39052" x="10194925" y="6237288"/>
          <p14:tracePt t="39061" x="10186988" y="6365875"/>
          <p14:tracePt t="39069" x="10136188" y="6483350"/>
          <p14:tracePt t="39076" x="10075863" y="6586538"/>
          <p14:tracePt t="39084" x="10034588" y="6696075"/>
          <p14:tracePt t="39092" x="9999663" y="6799263"/>
          <p14:tracePt t="39268" x="7170738" y="6807200"/>
          <p14:tracePt t="39275" x="6881813" y="6721475"/>
          <p14:tracePt t="39283" x="6635750" y="6670675"/>
          <p14:tracePt t="39292" x="6296025" y="6619875"/>
          <p14:tracePt t="39301" x="6032500" y="6535738"/>
          <p14:tracePt t="39308" x="5708650" y="6432550"/>
          <p14:tracePt t="39317" x="5394325" y="6338888"/>
          <p14:tracePt t="39324" x="5165725" y="6280150"/>
          <p14:tracePt t="39333" x="4927600" y="6203950"/>
          <p14:tracePt t="39340" x="4800600" y="6143625"/>
          <p14:tracePt t="39348" x="4681538" y="6092825"/>
          <p14:tracePt t="39356" x="4605338" y="6049963"/>
          <p14:tracePt t="39364" x="4570413" y="6042025"/>
          <p14:tracePt t="39396" x="4562475" y="6042025"/>
          <p14:tracePt t="39412" x="4562475" y="6024563"/>
          <p14:tracePt t="39421" x="4562475" y="5991225"/>
          <p14:tracePt t="39428" x="4562475" y="5932488"/>
          <p14:tracePt t="39436" x="4562475" y="5854700"/>
          <p14:tracePt t="39444" x="4562475" y="5770563"/>
          <p14:tracePt t="39452" x="4562475" y="5583238"/>
          <p14:tracePt t="39460" x="4562475" y="5438775"/>
          <p14:tracePt t="39468" x="4570413" y="5294313"/>
          <p14:tracePt t="39476" x="4587875" y="5124450"/>
          <p14:tracePt t="39484" x="4621213" y="4979988"/>
          <p14:tracePt t="39492" x="4656138" y="4843463"/>
          <p14:tracePt t="39500" x="4706938" y="4741863"/>
          <p14:tracePt t="39508" x="4749800" y="4657725"/>
          <p14:tracePt t="39518" x="4783138" y="4579938"/>
          <p14:tracePt t="39524" x="4800600" y="4546600"/>
          <p14:tracePt t="39533" x="4833938" y="4478338"/>
          <p14:tracePt t="39540" x="4843463" y="4460875"/>
          <p14:tracePt t="39548" x="4851400" y="4452938"/>
          <p14:tracePt t="39556" x="4894263" y="4410075"/>
          <p14:tracePt t="39564" x="4919663" y="4402138"/>
          <p14:tracePt t="39572" x="4953000" y="4402138"/>
          <p14:tracePt t="39580" x="4970463" y="4402138"/>
          <p14:tracePt t="39588" x="4995863" y="4402138"/>
          <p14:tracePt t="39596" x="5003800" y="4402138"/>
          <p14:tracePt t="39604" x="5013325" y="4402138"/>
          <p14:tracePt t="39612" x="5029200" y="4419600"/>
          <p14:tracePt t="39621" x="5038725" y="4419600"/>
          <p14:tracePt t="39637" x="5038725" y="4435475"/>
          <p14:tracePt t="39677" x="5029200" y="4435475"/>
          <p14:tracePt t="39700" x="5038725" y="4452938"/>
          <p14:tracePt t="39708" x="5072063" y="4478338"/>
          <p14:tracePt t="39718" x="5106988" y="4495800"/>
          <p14:tracePt t="39724" x="5122863" y="4503738"/>
          <p14:tracePt t="39740" x="5148263" y="4503738"/>
          <p14:tracePt t="39756" x="5157788" y="4503738"/>
          <p14:tracePt t="39788" x="5157788" y="4495800"/>
          <p14:tracePt t="39796" x="5157788" y="4486275"/>
          <p14:tracePt t="39812" x="5157788" y="4478338"/>
          <p14:tracePt t="39828" x="5157788" y="4470400"/>
          <p14:tracePt t="39844" x="5157788" y="4452938"/>
          <p14:tracePt t="39860" x="5157788" y="4427538"/>
          <p14:tracePt t="39870" x="5157788" y="4419600"/>
          <p14:tracePt t="39876" x="5157788" y="4394200"/>
          <p14:tracePt t="39885" x="5157788" y="4384675"/>
          <p14:tracePt t="39901" x="5157788" y="4351338"/>
          <p14:tracePt t="39909" x="5165725" y="4325938"/>
          <p14:tracePt t="39917" x="5199063" y="4300538"/>
          <p14:tracePt t="39924" x="5241925" y="4265613"/>
          <p14:tracePt t="39933" x="5276850" y="4249738"/>
          <p14:tracePt t="39940" x="5327650" y="4224338"/>
          <p14:tracePt t="39949" x="5386388" y="4181475"/>
          <p14:tracePt t="39956" x="5437188" y="4156075"/>
          <p14:tracePt t="39964" x="5497513" y="4113213"/>
          <p14:tracePt t="39972" x="5599113" y="4095750"/>
          <p14:tracePt t="39980" x="5649913" y="4062413"/>
          <p14:tracePt t="39988" x="5726113" y="4052888"/>
          <p14:tracePt t="39996" x="5768975" y="4044950"/>
          <p14:tracePt t="40004" x="5845175" y="4011613"/>
          <p14:tracePt t="40012" x="5853113" y="4002088"/>
          <p14:tracePt t="40021" x="5870575" y="4002088"/>
          <p14:tracePt t="40028" x="5888038" y="3986213"/>
          <p14:tracePt t="40037" x="5895975" y="3976688"/>
          <p14:tracePt t="40044" x="5905500" y="3976688"/>
          <p14:tracePt t="40244" x="5913438" y="3976688"/>
          <p14:tracePt t="40252" x="5997575" y="3976688"/>
          <p14:tracePt t="40260" x="6116638" y="3994150"/>
          <p14:tracePt t="40268" x="6227763" y="4019550"/>
          <p14:tracePt t="40276" x="6286500" y="4019550"/>
          <p14:tracePt t="40285" x="6303963" y="4027488"/>
          <p14:tracePt t="40468" x="6311900" y="4027488"/>
          <p14:tracePt t="40588" x="6303963" y="4027488"/>
          <p14:tracePt t="40620" x="6296025" y="4027488"/>
          <p14:tracePt t="40628" x="6286500" y="4027488"/>
          <p14:tracePt t="40644" x="6278563" y="4027488"/>
          <p14:tracePt t="40653" x="6278563" y="4011613"/>
          <p14:tracePt t="40660" x="6261100" y="4002088"/>
          <p14:tracePt t="40668" x="6253163" y="3994150"/>
          <p14:tracePt t="40676" x="6245225" y="3986213"/>
          <p14:tracePt t="40686" x="6245225" y="3976688"/>
          <p14:tracePt t="40700" x="6235700" y="3968750"/>
          <p14:tracePt t="40708" x="6227763" y="3968750"/>
          <p14:tracePt t="40717" x="6219825" y="3960813"/>
          <p14:tracePt t="40724" x="6210300" y="3960813"/>
          <p14:tracePt t="40734" x="6184900" y="3960813"/>
          <p14:tracePt t="40740" x="6151563" y="3960813"/>
          <p14:tracePt t="40750" x="6116638" y="3960813"/>
          <p14:tracePt t="40756" x="6075363" y="3960813"/>
          <p14:tracePt t="40764" x="6049963" y="3960813"/>
          <p14:tracePt t="40772" x="5997575" y="3951288"/>
          <p14:tracePt t="40780" x="5956300" y="3951288"/>
          <p14:tracePt t="40788" x="5880100" y="3935413"/>
          <p14:tracePt t="40796" x="5802313" y="3917950"/>
          <p14:tracePt t="40804" x="5565775" y="3892550"/>
          <p14:tracePt t="40812" x="5411788" y="3841750"/>
          <p14:tracePt t="40821" x="5183188" y="3781425"/>
          <p14:tracePt t="40828" x="4843463" y="3705225"/>
          <p14:tracePt t="40836" x="4545013" y="3679825"/>
          <p14:tracePt t="40844" x="4205288" y="3603625"/>
          <p14:tracePt t="40853" x="3900488" y="3568700"/>
          <p14:tracePt t="40860" x="3594100" y="3517900"/>
          <p14:tracePt t="40868" x="3355975" y="3502025"/>
          <p14:tracePt t="40876" x="3074988" y="3459163"/>
          <p14:tracePt t="40884" x="2828925" y="3424238"/>
          <p14:tracePt t="40892" x="2574925" y="3355975"/>
          <p14:tracePt t="40900" x="2286000" y="3271838"/>
          <p14:tracePt t="40908" x="1997075" y="3186113"/>
          <p14:tracePt t="40917" x="1741488" y="3127375"/>
          <p14:tracePt t="40924" x="1503363" y="3051175"/>
          <p14:tracePt t="40933" x="1249363" y="3000375"/>
          <p14:tracePt t="40940" x="1044575" y="2922588"/>
          <p14:tracePt t="40950" x="841375" y="2863850"/>
          <p14:tracePt t="40956" x="688975" y="2813050"/>
          <p14:tracePt t="40965" x="509588" y="2762250"/>
          <p14:tracePt t="40972" x="382588" y="2719388"/>
          <p14:tracePt t="40980" x="263525" y="2668588"/>
          <p14:tracePt t="40988" x="144463" y="2608263"/>
          <p14:tracePt t="40996" x="17463" y="25574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43994-6209-46D2-9DD6-51F1F10A65CD}"/>
              </a:ext>
            </a:extLst>
          </p:cNvPr>
          <p:cNvSpPr txBox="1"/>
          <p:nvPr/>
        </p:nvSpPr>
        <p:spPr>
          <a:xfrm>
            <a:off x="1611549" y="389106"/>
            <a:ext cx="8968902" cy="707886"/>
          </a:xfrm>
          <a:prstGeom prst="rect">
            <a:avLst/>
          </a:prstGeom>
          <a:noFill/>
        </p:spPr>
        <p:txBody>
          <a:bodyPr wrap="square" rtlCol="0">
            <a:spAutoFit/>
          </a:bodyPr>
          <a:lstStyle/>
          <a:p>
            <a:pPr algn="ctr"/>
            <a:r>
              <a:rPr lang="en-US" sz="4000" b="1" dirty="0">
                <a:solidFill>
                  <a:schemeClr val="bg1"/>
                </a:solidFill>
              </a:rPr>
              <a:t>Getting Ready for Models Creation</a:t>
            </a:r>
            <a:endParaRPr lang="en-IN" sz="4000" b="1" dirty="0">
              <a:solidFill>
                <a:schemeClr val="bg1"/>
              </a:solidFill>
            </a:endParaRPr>
          </a:p>
        </p:txBody>
      </p:sp>
      <p:graphicFrame>
        <p:nvGraphicFramePr>
          <p:cNvPr id="4" name="Diagram 3">
            <a:extLst>
              <a:ext uri="{FF2B5EF4-FFF2-40B4-BE49-F238E27FC236}">
                <a16:creationId xmlns:a16="http://schemas.microsoft.com/office/drawing/2014/main" id="{24E00541-14B2-4C49-BD3C-8079CA06170B}"/>
              </a:ext>
            </a:extLst>
          </p:cNvPr>
          <p:cNvGraphicFramePr/>
          <p:nvPr>
            <p:extLst>
              <p:ext uri="{D42A27DB-BD31-4B8C-83A1-F6EECF244321}">
                <p14:modId xmlns:p14="http://schemas.microsoft.com/office/powerpoint/2010/main" val="3629280288"/>
              </p:ext>
            </p:extLst>
          </p:nvPr>
        </p:nvGraphicFramePr>
        <p:xfrm>
          <a:off x="1332689" y="1449421"/>
          <a:ext cx="9319097" cy="49008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1B6EC7C5-7A8B-43E2-BAE1-C46FE4CEEA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32063695"/>
      </p:ext>
    </p:extLst>
  </p:cSld>
  <p:clrMapOvr>
    <a:masterClrMapping/>
  </p:clrMapOvr>
  <mc:AlternateContent xmlns:mc="http://schemas.openxmlformats.org/markup-compatibility/2006" xmlns:p14="http://schemas.microsoft.com/office/powerpoint/2010/main">
    <mc:Choice Requires="p14">
      <p:transition spd="slow" p14:dur="2000" advTm="54964"/>
    </mc:Choice>
    <mc:Fallback xmlns="">
      <p:transition spd="slow" advTm="5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9" x="1538288" y="2940050"/>
          <p14:tracePt t="2876" x="1546225" y="2932113"/>
          <p14:tracePt t="3996" x="1554163" y="2922588"/>
          <p14:tracePt t="4764" x="1563688" y="2922588"/>
          <p14:tracePt t="4772" x="1589088" y="2922588"/>
          <p14:tracePt t="4780" x="1657350" y="2922588"/>
          <p14:tracePt t="4788" x="1716088" y="2897188"/>
          <p14:tracePt t="4797" x="1776413" y="2889250"/>
          <p14:tracePt t="4804" x="1817688" y="2889250"/>
          <p14:tracePt t="4813" x="1878013" y="2871788"/>
          <p14:tracePt t="4820" x="1946275" y="2871788"/>
          <p14:tracePt t="4829" x="2038350" y="2846388"/>
          <p14:tracePt t="4836" x="2141538" y="2846388"/>
          <p14:tracePt t="4844" x="2276475" y="2820988"/>
          <p14:tracePt t="4852" x="2481263" y="2778125"/>
          <p14:tracePt t="4860" x="2727325" y="2762250"/>
          <p14:tracePt t="4868" x="2998788" y="2711450"/>
          <p14:tracePt t="4877" x="3219450" y="2686050"/>
          <p14:tracePt t="4884" x="3492500" y="2668588"/>
          <p14:tracePt t="4894" x="3771900" y="2600325"/>
          <p14:tracePt t="4910" x="4349750" y="2532063"/>
          <p14:tracePt t="4916" x="4664075" y="2532063"/>
          <p14:tracePt t="4924" x="4953000" y="2532063"/>
          <p14:tracePt t="4932" x="5267325" y="2532063"/>
          <p14:tracePt t="4940" x="5591175" y="2532063"/>
          <p14:tracePt t="4948" x="5938838" y="2516188"/>
          <p14:tracePt t="4956" x="6202363" y="2516188"/>
          <p14:tracePt t="4965" x="6534150" y="2463800"/>
          <p14:tracePt t="4972" x="6813550" y="2413000"/>
          <p14:tracePt t="4981" x="7008813" y="2387600"/>
          <p14:tracePt t="4988" x="7196138" y="2362200"/>
          <p14:tracePt t="4997" x="7307263" y="2354263"/>
          <p14:tracePt t="5004" x="7408863" y="2328863"/>
          <p14:tracePt t="5014" x="7485063" y="2319338"/>
          <p14:tracePt t="5020" x="7527925" y="2311400"/>
          <p14:tracePt t="5030" x="7561263" y="2303463"/>
          <p14:tracePt t="5036" x="7586663" y="2303463"/>
          <p14:tracePt t="5044" x="7612063" y="2303463"/>
          <p14:tracePt t="5052" x="7662863" y="2278063"/>
          <p14:tracePt t="5060" x="7723188" y="2278063"/>
          <p14:tracePt t="5068" x="7791450" y="2278063"/>
          <p14:tracePt t="5077" x="8012113" y="2268538"/>
          <p14:tracePt t="5084" x="8139113" y="2268538"/>
          <p14:tracePt t="5094" x="8291513" y="2268538"/>
          <p14:tracePt t="5100" x="8462963" y="2268538"/>
          <p14:tracePt t="5109" x="8648700" y="2252663"/>
          <p14:tracePt t="5116" x="8777288" y="2252663"/>
          <p14:tracePt t="5124" x="8886825" y="2217738"/>
          <p14:tracePt t="5132" x="8937625" y="2209800"/>
          <p14:tracePt t="5140" x="8972550" y="2200275"/>
          <p14:tracePt t="5156" x="8997950" y="2192338"/>
          <p14:tracePt t="5164" x="9013825" y="2184400"/>
          <p14:tracePt t="5309" x="9013825" y="2174875"/>
          <p14:tracePt t="5316" x="8988425" y="2166938"/>
          <p14:tracePt t="5324" x="8980488" y="2159000"/>
          <p14:tracePt t="5333" x="8963025" y="2141538"/>
          <p14:tracePt t="5348" x="8937625" y="2133600"/>
          <p14:tracePt t="5356" x="8921750" y="2133600"/>
          <p14:tracePt t="5364" x="8869363" y="2116138"/>
          <p14:tracePt t="5372" x="8828088" y="2108200"/>
          <p14:tracePt t="5380" x="8777288" y="2082800"/>
          <p14:tracePt t="5388" x="8734425" y="2082800"/>
          <p14:tracePt t="5396" x="8674100" y="2055813"/>
          <p14:tracePt t="5404" x="8605838" y="2039938"/>
          <p14:tracePt t="5413" x="8564563" y="2030413"/>
          <p14:tracePt t="5420" x="8521700" y="2030413"/>
          <p14:tracePt t="5430" x="8488363" y="2022475"/>
          <p14:tracePt t="5436" x="8445500" y="2014538"/>
          <p14:tracePt t="5443" x="8394700" y="2005013"/>
          <p14:tracePt t="5452" x="8334375" y="2005013"/>
          <p14:tracePt t="5460" x="8291513" y="2005013"/>
          <p14:tracePt t="5468" x="8232775" y="1997075"/>
          <p14:tracePt t="5476" x="8189913" y="1997075"/>
          <p14:tracePt t="5484" x="8147050" y="1997075"/>
          <p14:tracePt t="5493" x="8105775" y="1997075"/>
          <p14:tracePt t="5500" x="8062913" y="1997075"/>
          <p14:tracePt t="5509" x="8012113" y="1997075"/>
          <p14:tracePt t="5516" x="7969250" y="1997075"/>
          <p14:tracePt t="5524" x="7926388" y="1997075"/>
          <p14:tracePt t="5532" x="7885113" y="1997075"/>
          <p14:tracePt t="5540" x="7842250" y="1997075"/>
          <p14:tracePt t="5548" x="7799388" y="1997075"/>
          <p14:tracePt t="5556" x="7740650" y="1997075"/>
          <p14:tracePt t="5564" x="7705725" y="1997075"/>
          <p14:tracePt t="5572" x="7646988" y="2005013"/>
          <p14:tracePt t="5580" x="7604125" y="2005013"/>
          <p14:tracePt t="5588" x="7561263" y="2014538"/>
          <p14:tracePt t="5597" x="7518400" y="2014538"/>
          <p14:tracePt t="5604" x="7485063" y="2022475"/>
          <p14:tracePt t="5613" x="7459663" y="2022475"/>
          <p14:tracePt t="5620" x="7434263" y="2022475"/>
          <p14:tracePt t="5628" x="7416800" y="2039938"/>
          <p14:tracePt t="5636" x="7400925" y="2039938"/>
          <p14:tracePt t="5643" x="7373938" y="2039938"/>
          <p14:tracePt t="5652" x="7358063" y="2039938"/>
          <p14:tracePt t="5660" x="7332663" y="2039938"/>
          <p14:tracePt t="5668" x="7307263" y="2039938"/>
          <p14:tracePt t="5676" x="7297738" y="2039938"/>
          <p14:tracePt t="5684" x="7289800" y="2039938"/>
          <p14:tracePt t="5693" x="7281863" y="2039938"/>
          <p14:tracePt t="5710" x="7272338" y="2039938"/>
          <p14:tracePt t="5740" x="7264400" y="2039938"/>
          <p14:tracePt t="5780" x="7256463" y="2039938"/>
          <p14:tracePt t="5788" x="7239000" y="2039938"/>
          <p14:tracePt t="5860" x="7229475" y="2039938"/>
          <p14:tracePt t="5868" x="7213600" y="2039938"/>
          <p14:tracePt t="5876" x="7204075" y="2039938"/>
          <p14:tracePt t="5884" x="7188200" y="2039938"/>
          <p14:tracePt t="5895" x="7162800" y="2039938"/>
          <p14:tracePt t="5910" x="7119938" y="2039938"/>
          <p14:tracePt t="5916" x="7085013" y="2039938"/>
          <p14:tracePt t="5924" x="7069138" y="2039938"/>
          <p14:tracePt t="5932" x="7059613" y="2039938"/>
          <p14:tracePt t="5940" x="7051675" y="2039938"/>
          <p14:tracePt t="5948" x="7026275" y="2039938"/>
          <p14:tracePt t="5956" x="7000875" y="2039938"/>
          <p14:tracePt t="5964" x="6950075" y="2039938"/>
          <p14:tracePt t="5972" x="6915150" y="2030413"/>
          <p14:tracePt t="5980" x="6889750" y="2022475"/>
          <p14:tracePt t="5988" x="6864350" y="2022475"/>
          <p14:tracePt t="5996" x="6848475" y="2005013"/>
          <p14:tracePt t="6004" x="6831013" y="2005013"/>
          <p14:tracePt t="6013" x="6813550" y="1997075"/>
          <p14:tracePt t="6020" x="6813550" y="1989138"/>
          <p14:tracePt t="6029" x="6797675" y="1989138"/>
          <p14:tracePt t="6164" x="6788150" y="1989138"/>
          <p14:tracePt t="6212" x="6788150" y="1979613"/>
          <p14:tracePt t="6260" x="6788150" y="1989138"/>
          <p14:tracePt t="6268" x="6780213" y="1997075"/>
          <p14:tracePt t="6284" x="6780213" y="2005013"/>
          <p14:tracePt t="6508" x="6797675" y="1997075"/>
          <p14:tracePt t="6516" x="6797675" y="1963738"/>
          <p14:tracePt t="6526" x="6788150" y="1963738"/>
          <p14:tracePt t="6532" x="6780213" y="1954213"/>
          <p14:tracePt t="6556" x="6770688" y="1938338"/>
          <p14:tracePt t="6580" x="6770688" y="1928813"/>
          <p14:tracePt t="6588" x="6754813" y="1911350"/>
          <p14:tracePt t="6604" x="6745288" y="1911350"/>
          <p14:tracePt t="6620" x="6745288" y="1903413"/>
          <p14:tracePt t="6636" x="6737350" y="1895475"/>
          <p14:tracePt t="6645" x="6729413" y="1885950"/>
          <p14:tracePt t="7981" x="6719888" y="1885950"/>
          <p14:tracePt t="7988" x="6694488" y="1885950"/>
          <p14:tracePt t="7996" x="6626225" y="1852613"/>
          <p14:tracePt t="8004" x="6550025" y="1844675"/>
          <p14:tracePt t="8013" x="6415088" y="1819275"/>
          <p14:tracePt t="8020" x="6296025" y="1819275"/>
          <p14:tracePt t="8029" x="6210300" y="1819275"/>
          <p14:tracePt t="8036" x="6159500" y="1819275"/>
          <p14:tracePt t="8045" x="6057900" y="1835150"/>
          <p14:tracePt t="8052" x="5956300" y="1844675"/>
          <p14:tracePt t="8062" x="5811838" y="1870075"/>
          <p14:tracePt t="8068" x="5657850" y="1878013"/>
          <p14:tracePt t="8075" x="5446713" y="1878013"/>
          <p14:tracePt t="8084" x="5241925" y="1878013"/>
          <p14:tracePt t="8093" x="5064125" y="1878013"/>
          <p14:tracePt t="8100" x="4884738" y="1878013"/>
          <p14:tracePt t="8109" x="4732338" y="1878013"/>
          <p14:tracePt t="8116" x="4605338" y="1878013"/>
          <p14:tracePt t="8125" x="4451350" y="1878013"/>
          <p14:tracePt t="8132" x="4367213" y="1878013"/>
          <p14:tracePt t="8141" x="4298950" y="1878013"/>
          <p14:tracePt t="8148" x="4256088" y="1878013"/>
          <p14:tracePt t="8156" x="4205288" y="1878013"/>
          <p14:tracePt t="8164" x="4197350" y="1878013"/>
          <p14:tracePt t="8180" x="4179888" y="1878013"/>
          <p14:tracePt t="8244" x="4171950" y="1885950"/>
          <p14:tracePt t="8260" x="4171950" y="1895475"/>
          <p14:tracePt t="8268" x="4197350" y="1911350"/>
          <p14:tracePt t="8276" x="4214813" y="1928813"/>
          <p14:tracePt t="8284" x="4230688" y="1946275"/>
          <p14:tracePt t="8293" x="4248150" y="1954213"/>
          <p14:tracePt t="8300" x="4265613" y="1971675"/>
          <p14:tracePt t="8325" x="4265613" y="1979613"/>
          <p14:tracePt t="8341" x="4265613" y="1989138"/>
          <p14:tracePt t="8357" x="4273550" y="1989138"/>
          <p14:tracePt t="8372" x="4281488" y="1989138"/>
          <p14:tracePt t="8388" x="4273550" y="1989138"/>
          <p14:tracePt t="8484" x="4273550" y="1997075"/>
          <p14:tracePt t="8500" x="4265613" y="1997075"/>
          <p14:tracePt t="8508" x="4316413" y="2039938"/>
          <p14:tracePt t="8516" x="4418013" y="2090738"/>
          <p14:tracePt t="8526" x="4494213" y="2090738"/>
          <p14:tracePt t="8532" x="4545013" y="2090738"/>
          <p14:tracePt t="8542" x="4621213" y="2073275"/>
          <p14:tracePt t="8548" x="4699000" y="2065338"/>
          <p14:tracePt t="8556" x="4757738" y="2065338"/>
          <p14:tracePt t="8564" x="4775200" y="2055813"/>
          <p14:tracePt t="8572" x="4783138" y="2055813"/>
          <p14:tracePt t="8580" x="4800600" y="2055813"/>
          <p14:tracePt t="8588" x="4818063" y="2055813"/>
          <p14:tracePt t="8596" x="4843463" y="2055813"/>
          <p14:tracePt t="8605" x="4868863" y="2055813"/>
          <p14:tracePt t="8612" x="4876800" y="2055813"/>
          <p14:tracePt t="8621" x="4894263" y="2055813"/>
          <p14:tracePt t="8637" x="4919663" y="2055813"/>
          <p14:tracePt t="8645" x="4927600" y="2055813"/>
          <p14:tracePt t="8654" x="4953000" y="2065338"/>
          <p14:tracePt t="8660" x="4995863" y="2073275"/>
          <p14:tracePt t="8668" x="5054600" y="2073275"/>
          <p14:tracePt t="8676" x="5140325" y="2082800"/>
          <p14:tracePt t="8684" x="5216525" y="2090738"/>
          <p14:tracePt t="8692" x="5394325" y="2116138"/>
          <p14:tracePt t="8700" x="5513388" y="2133600"/>
          <p14:tracePt t="8708" x="5599113" y="2141538"/>
          <p14:tracePt t="8716" x="5708650" y="2149475"/>
          <p14:tracePt t="8725" x="5811838" y="2149475"/>
          <p14:tracePt t="8732" x="5895975" y="2174875"/>
          <p14:tracePt t="8742" x="5938838" y="2174875"/>
          <p14:tracePt t="8748" x="5989638" y="2174875"/>
          <p14:tracePt t="8756" x="6015038" y="2174875"/>
          <p14:tracePt t="8764" x="6024563" y="2174875"/>
          <p14:tracePt t="8772" x="6032500" y="2174875"/>
          <p14:tracePt t="9068" x="6015038" y="2166938"/>
          <p14:tracePt t="9076" x="5956300" y="2133600"/>
          <p14:tracePt t="9084" x="5845175" y="2082800"/>
          <p14:tracePt t="9092" x="5718175" y="2065338"/>
          <p14:tracePt t="9100" x="5616575" y="2030413"/>
          <p14:tracePt t="9108" x="5505450" y="2005013"/>
          <p14:tracePt t="9116" x="5386388" y="1971675"/>
          <p14:tracePt t="9125" x="5276850" y="1954213"/>
          <p14:tracePt t="9132" x="5173663" y="1946275"/>
          <p14:tracePt t="9142" x="5072063" y="1938338"/>
          <p14:tracePt t="9148" x="4987925" y="1911350"/>
          <p14:tracePt t="9157" x="4884738" y="1903413"/>
          <p14:tracePt t="9164" x="4765675" y="1895475"/>
          <p14:tracePt t="9172" x="4656138" y="1860550"/>
          <p14:tracePt t="9180" x="4579938" y="1860550"/>
          <p14:tracePt t="9188" x="4503738" y="1835150"/>
          <p14:tracePt t="9196" x="4443413" y="1827213"/>
          <p14:tracePt t="9204" x="4400550" y="1827213"/>
          <p14:tracePt t="9212" x="4367213" y="1809750"/>
          <p14:tracePt t="9220" x="4359275" y="1809750"/>
          <p14:tracePt t="9228" x="4341813" y="1809750"/>
          <p14:tracePt t="9412" x="4332288" y="1809750"/>
          <p14:tracePt t="9436" x="4324350" y="1809750"/>
          <p14:tracePt t="9452" x="4306888" y="1809750"/>
          <p14:tracePt t="9484" x="4298950" y="1809750"/>
          <p14:tracePt t="9492" x="4298950" y="1827213"/>
          <p14:tracePt t="9508" x="4298950" y="1835150"/>
          <p14:tracePt t="9516" x="4298950" y="1852613"/>
          <p14:tracePt t="9525" x="4298950" y="1870075"/>
          <p14:tracePt t="9532" x="4298950" y="1895475"/>
          <p14:tracePt t="9542" x="4298950" y="1938338"/>
          <p14:tracePt t="9548" x="4306888" y="1963738"/>
          <p14:tracePt t="9557" x="4324350" y="1989138"/>
          <p14:tracePt t="9564" x="4359275" y="2030413"/>
          <p14:tracePt t="9572" x="4400550" y="2073275"/>
          <p14:tracePt t="9580" x="4425950" y="2108200"/>
          <p14:tracePt t="9588" x="4451350" y="2141538"/>
          <p14:tracePt t="9596" x="4503738" y="2192338"/>
          <p14:tracePt t="9604" x="4545013" y="2235200"/>
          <p14:tracePt t="9612" x="4579938" y="2260600"/>
          <p14:tracePt t="9620" x="4621213" y="2303463"/>
          <p14:tracePt t="9629" x="4656138" y="2336800"/>
          <p14:tracePt t="9636" x="4699000" y="2379663"/>
          <p14:tracePt t="9647" x="4749800" y="2430463"/>
          <p14:tracePt t="9652" x="4783138" y="2463800"/>
          <p14:tracePt t="9662" x="4833938" y="2506663"/>
          <p14:tracePt t="9668" x="4894263" y="2557463"/>
          <p14:tracePt t="9676" x="4945063" y="2617788"/>
          <p14:tracePt t="9684" x="4995863" y="2668588"/>
          <p14:tracePt t="9692" x="5029200" y="2701925"/>
          <p14:tracePt t="9700" x="5072063" y="2752725"/>
          <p14:tracePt t="9708" x="5114925" y="2795588"/>
          <p14:tracePt t="9716" x="5148263" y="2830513"/>
          <p14:tracePt t="9725" x="5173663" y="2855913"/>
          <p14:tracePt t="9732" x="5199063" y="2881313"/>
          <p14:tracePt t="9743" x="5224463" y="2914650"/>
          <p14:tracePt t="9748" x="5249863" y="2957513"/>
          <p14:tracePt t="9757" x="5292725" y="2990850"/>
          <p14:tracePt t="9764" x="5327650" y="3041650"/>
          <p14:tracePt t="9774" x="5368925" y="3109913"/>
          <p14:tracePt t="9782" x="5421313" y="3170238"/>
          <p14:tracePt t="9788" x="5446713" y="3221038"/>
          <p14:tracePt t="9796" x="5505450" y="3314700"/>
          <p14:tracePt t="9804" x="5548313" y="3398838"/>
          <p14:tracePt t="9812" x="5607050" y="3509963"/>
          <p14:tracePt t="9820" x="5649913" y="3586163"/>
          <p14:tracePt t="9829" x="5708650" y="3705225"/>
          <p14:tracePt t="9836" x="5768975" y="3806825"/>
          <p14:tracePt t="9846" x="5853113" y="3925888"/>
          <p14:tracePt t="9852" x="5913438" y="4002088"/>
          <p14:tracePt t="9862" x="5989638" y="4095750"/>
          <p14:tracePt t="9868" x="6057900" y="4189413"/>
          <p14:tracePt t="9876" x="6126163" y="4283075"/>
          <p14:tracePt t="9884" x="6194425" y="4359275"/>
          <p14:tracePt t="9892" x="6253163" y="4435475"/>
          <p14:tracePt t="9912" x="6372225" y="4572000"/>
          <p14:tracePt t="9917" x="6440488" y="4640263"/>
          <p14:tracePt t="9924" x="6473825" y="4673600"/>
          <p14:tracePt t="9932" x="6542088" y="4724400"/>
          <p14:tracePt t="9941" x="6592888" y="4767263"/>
          <p14:tracePt t="9948" x="6661150" y="4835525"/>
          <p14:tracePt t="9957" x="6711950" y="4878388"/>
          <p14:tracePt t="9964" x="6762750" y="4929188"/>
          <p14:tracePt t="9973" x="6831013" y="4979988"/>
          <p14:tracePt t="9980" x="6856413" y="5005388"/>
          <p14:tracePt t="9988" x="6881813" y="5048250"/>
          <p14:tracePt t="9996" x="6907213" y="5081588"/>
          <p14:tracePt t="10004" x="6950075" y="5141913"/>
          <p14:tracePt t="10012" x="6992938" y="5183188"/>
          <p14:tracePt t="10020" x="7018338" y="5218113"/>
          <p14:tracePt t="10029" x="7051675" y="5260975"/>
          <p14:tracePt t="10036" x="7085013" y="5311775"/>
          <p14:tracePt t="10045" x="7102475" y="5319713"/>
          <p14:tracePt t="10052" x="7102475" y="5327650"/>
          <p14:tracePt t="10061" x="7112000" y="5337175"/>
          <p14:tracePt t="10150" x="7127875" y="5345113"/>
          <p14:tracePt t="10532" x="7119938" y="5337175"/>
          <p14:tracePt t="10540" x="7112000" y="5319713"/>
          <p14:tracePt t="10548" x="7102475" y="5302250"/>
          <p14:tracePt t="10558" x="7085013" y="5286375"/>
          <p14:tracePt t="10564" x="7051675" y="5251450"/>
          <p14:tracePt t="10573" x="7008813" y="5235575"/>
          <p14:tracePt t="10580" x="6950075" y="5200650"/>
          <p14:tracePt t="10588" x="6873875" y="5157788"/>
          <p14:tracePt t="10596" x="6780213" y="5116513"/>
          <p14:tracePt t="10604" x="6719888" y="5056188"/>
          <p14:tracePt t="10612" x="6626225" y="5022850"/>
          <p14:tracePt t="10620" x="6473825" y="4946650"/>
          <p14:tracePt t="10628" x="6354763" y="4911725"/>
          <p14:tracePt t="10636" x="6210300" y="4860925"/>
          <p14:tracePt t="10645" x="6075363" y="4784725"/>
          <p14:tracePt t="10652" x="5888038" y="4699000"/>
          <p14:tracePt t="10662" x="5700713" y="4630738"/>
          <p14:tracePt t="10668" x="5454650" y="4513263"/>
          <p14:tracePt t="10678" x="5241925" y="4427538"/>
          <p14:tracePt t="10684" x="4995863" y="4325938"/>
          <p14:tracePt t="10693" x="4783138" y="4214813"/>
          <p14:tracePt t="10700" x="4562475" y="4121150"/>
          <p14:tracePt t="10709" x="4341813" y="3994150"/>
          <p14:tracePt t="10716" x="4179888" y="3935413"/>
          <p14:tracePt t="10724" x="3984625" y="3806825"/>
          <p14:tracePt t="10732" x="3822700" y="3730625"/>
          <p14:tracePt t="10741" x="3703638" y="3646488"/>
          <p14:tracePt t="10748" x="3568700" y="3568700"/>
          <p14:tracePt t="10759" x="3449638" y="3509963"/>
          <p14:tracePt t="10764" x="3348038" y="3449638"/>
          <p14:tracePt t="10773" x="3236913" y="3382963"/>
          <p14:tracePt t="10780" x="3160713" y="3322638"/>
          <p14:tracePt t="10790" x="3092450" y="3271838"/>
          <p14:tracePt t="10797" x="3016250" y="3221038"/>
          <p14:tracePt t="10804" x="2982913" y="3178175"/>
          <p14:tracePt t="10812" x="2940050" y="3135313"/>
          <p14:tracePt t="10820" x="2922588" y="3127375"/>
          <p14:tracePt t="10828" x="2897188" y="3101975"/>
          <p14:tracePt t="10836" x="2879725" y="3084513"/>
          <p14:tracePt t="10845" x="2879725" y="3076575"/>
          <p14:tracePt t="10852" x="2871788" y="3076575"/>
          <p14:tracePt t="10860" x="2863850" y="3067050"/>
          <p14:tracePt t="10868" x="2854325" y="3041650"/>
          <p14:tracePt t="10878" x="2828925" y="3016250"/>
          <p14:tracePt t="10884" x="2811463" y="2982913"/>
          <p14:tracePt t="10893" x="2786063" y="2940050"/>
          <p14:tracePt t="10900" x="2770188" y="2897188"/>
          <p14:tracePt t="10908" x="2744788" y="2863850"/>
          <p14:tracePt t="10926" x="2684463" y="2778125"/>
          <p14:tracePt t="10932" x="2668588" y="2762250"/>
          <p14:tracePt t="10941" x="2641600" y="2727325"/>
          <p14:tracePt t="10948" x="2600325" y="2676525"/>
          <p14:tracePt t="10958" x="2582863" y="2633663"/>
          <p14:tracePt t="10964" x="2557463" y="2600325"/>
          <p14:tracePt t="10972" x="2532063" y="2566988"/>
          <p14:tracePt t="10980" x="2506663" y="2541588"/>
          <p14:tracePt t="10988" x="2497138" y="2524125"/>
          <p14:tracePt t="10996" x="2471738" y="2498725"/>
          <p14:tracePt t="11004" x="2463800" y="2489200"/>
          <p14:tracePt t="11012" x="2463800" y="2473325"/>
          <p14:tracePt t="11020" x="2463800" y="2455863"/>
          <p14:tracePt t="11028" x="2446338" y="2438400"/>
          <p14:tracePt t="11077" x="2446338" y="2430463"/>
          <p14:tracePt t="11084" x="2446338" y="2422525"/>
          <p14:tracePt t="11100" x="2446338" y="2405063"/>
          <p14:tracePt t="11108" x="2438400" y="2387600"/>
          <p14:tracePt t="11124" x="2430463" y="2354263"/>
          <p14:tracePt t="11141" x="2430463" y="2328863"/>
          <p14:tracePt t="11159" x="2430463" y="2303463"/>
          <p14:tracePt t="11164" x="2430463" y="2293938"/>
          <p14:tracePt t="11181" x="2430463" y="2286000"/>
          <p14:tracePt t="11188" x="2420938" y="2268538"/>
          <p14:tracePt t="11228" x="2420938" y="2260600"/>
          <p14:tracePt t="11436" x="2420938" y="2252663"/>
          <p14:tracePt t="12676" x="2438400" y="2243138"/>
          <p14:tracePt t="12684" x="2524125" y="2243138"/>
          <p14:tracePt t="12693" x="2651125" y="2243138"/>
          <p14:tracePt t="12700" x="2778125" y="2243138"/>
          <p14:tracePt t="12709" x="2930525" y="2243138"/>
          <p14:tracePt t="12716" x="3100388" y="2243138"/>
          <p14:tracePt t="12725" x="3305175" y="2243138"/>
          <p14:tracePt t="12732" x="3543300" y="2243138"/>
          <p14:tracePt t="12740" x="3746500" y="2243138"/>
          <p14:tracePt t="12748" x="3976688" y="2243138"/>
          <p14:tracePt t="12757" x="4111625" y="2243138"/>
          <p14:tracePt t="12764" x="4291013" y="2243138"/>
          <p14:tracePt t="12773" x="4418013" y="2243138"/>
          <p14:tracePt t="12780" x="4503738" y="2243138"/>
          <p14:tracePt t="12791" x="4545013" y="2243138"/>
          <p14:tracePt t="12796" x="4554538" y="2243138"/>
          <p14:tracePt t="13012" x="4545013" y="2243138"/>
          <p14:tracePt t="13020" x="4519613" y="2243138"/>
          <p14:tracePt t="13028" x="4503738" y="2243138"/>
          <p14:tracePt t="13036" x="4476750" y="2243138"/>
          <p14:tracePt t="13044" x="4468813" y="2243138"/>
          <p14:tracePt t="13052" x="4435475" y="2243138"/>
          <p14:tracePt t="13060" x="4400550" y="2243138"/>
          <p14:tracePt t="13068" x="4359275" y="2243138"/>
          <p14:tracePt t="13077" x="4298950" y="2243138"/>
          <p14:tracePt t="13084" x="4240213" y="2243138"/>
          <p14:tracePt t="13093" x="4154488" y="2243138"/>
          <p14:tracePt t="13100" x="4044950" y="2243138"/>
          <p14:tracePt t="13108" x="3941763" y="2252663"/>
          <p14:tracePt t="13116" x="3814763" y="2286000"/>
          <p14:tracePt t="13124" x="3713163" y="2293938"/>
          <p14:tracePt t="13132" x="3586163" y="2303463"/>
          <p14:tracePt t="13140" x="3457575" y="2328863"/>
          <p14:tracePt t="13148" x="3330575" y="2344738"/>
          <p14:tracePt t="13158" x="3228975" y="2354263"/>
          <p14:tracePt t="13164" x="3143250" y="2362200"/>
          <p14:tracePt t="13173" x="3041650" y="2387600"/>
          <p14:tracePt t="13181" x="2955925" y="2397125"/>
          <p14:tracePt t="13190" x="2879725" y="2405063"/>
          <p14:tracePt t="13196" x="2795588" y="2422525"/>
          <p14:tracePt t="13205" x="2719388" y="2438400"/>
          <p14:tracePt t="13212" x="2668588" y="2438400"/>
          <p14:tracePt t="13220" x="2641600" y="2438400"/>
          <p14:tracePt t="13228" x="2625725" y="2438400"/>
          <p14:tracePt t="13236" x="2616200" y="2438400"/>
          <p14:tracePt t="13244" x="2608263" y="2438400"/>
          <p14:tracePt t="13340" x="2600325" y="2438400"/>
          <p14:tracePt t="13492" x="2600325" y="2455863"/>
          <p14:tracePt t="13500" x="2625725" y="2463800"/>
          <p14:tracePt t="13509" x="2684463" y="2489200"/>
          <p14:tracePt t="13516" x="2760663" y="2489200"/>
          <p14:tracePt t="13525" x="2871788" y="2506663"/>
          <p14:tracePt t="13532" x="3084513" y="2506663"/>
          <p14:tracePt t="13541" x="3262313" y="2506663"/>
          <p14:tracePt t="13548" x="3467100" y="2506663"/>
          <p14:tracePt t="13556" x="3695700" y="2506663"/>
          <p14:tracePt t="13564" x="3959225" y="2506663"/>
          <p14:tracePt t="13573" x="4162425" y="2506663"/>
          <p14:tracePt t="13580" x="4367213" y="2506663"/>
          <p14:tracePt t="13590" x="4494213" y="2506663"/>
          <p14:tracePt t="13596" x="4579938" y="2506663"/>
          <p14:tracePt t="13607" x="4595813" y="2506663"/>
          <p14:tracePt t="13612" x="4613275" y="2516188"/>
          <p14:tracePt t="13676" x="4621213" y="2524125"/>
          <p14:tracePt t="13684" x="4621213" y="2532063"/>
          <p14:tracePt t="13693" x="4621213" y="2541588"/>
          <p14:tracePt t="13700" x="4605338" y="2541588"/>
          <p14:tracePt t="13716" x="4570413" y="2566988"/>
          <p14:tracePt t="13725" x="4554538" y="2566988"/>
          <p14:tracePt t="13732" x="4519613" y="2582863"/>
          <p14:tracePt t="13741" x="4476750" y="2600325"/>
          <p14:tracePt t="13748" x="4425950" y="2625725"/>
          <p14:tracePt t="13756" x="4367213" y="2633663"/>
          <p14:tracePt t="13764" x="4291013" y="2668588"/>
          <p14:tracePt t="13773" x="4214813" y="2686050"/>
          <p14:tracePt t="13780" x="4017963" y="2711450"/>
          <p14:tracePt t="13790" x="3900488" y="2727325"/>
          <p14:tracePt t="13796" x="3763963" y="2744788"/>
          <p14:tracePt t="13805" x="3627438" y="2770188"/>
          <p14:tracePt t="13812" x="3500438" y="2787650"/>
          <p14:tracePt t="13820" x="3389313" y="2795588"/>
          <p14:tracePt t="13828" x="3279775" y="2805113"/>
          <p14:tracePt t="13836" x="3160713" y="2830513"/>
          <p14:tracePt t="13844" x="3074988" y="2846388"/>
          <p14:tracePt t="13852" x="3024188" y="2846388"/>
          <p14:tracePt t="13860" x="3008313" y="2846388"/>
          <p14:tracePt t="13868" x="2998788" y="2846388"/>
          <p14:tracePt t="13877" x="2990850" y="2846388"/>
          <p14:tracePt t="14004" x="2998788" y="2846388"/>
          <p14:tracePt t="14012" x="3074988" y="2846388"/>
          <p14:tracePt t="14020" x="3160713" y="2846388"/>
          <p14:tracePt t="14028" x="3262313" y="2846388"/>
          <p14:tracePt t="14036" x="3355975" y="2846388"/>
          <p14:tracePt t="14044" x="3475038" y="2846388"/>
          <p14:tracePt t="14052" x="3568700" y="2846388"/>
          <p14:tracePt t="14060" x="3627438" y="2846388"/>
          <p14:tracePt t="14068" x="3652838" y="2846388"/>
          <p14:tracePt t="14348" x="3662363" y="2846388"/>
          <p14:tracePt t="28676" x="3662363" y="2881313"/>
          <p14:tracePt t="28685" x="3586163" y="2974975"/>
          <p14:tracePt t="28692" x="3492500" y="3051175"/>
          <p14:tracePt t="28708" x="3482975" y="3059113"/>
          <p14:tracePt t="28756" x="3482975" y="3076575"/>
          <p14:tracePt t="28812" x="3492500" y="3084513"/>
          <p14:tracePt t="28924" x="3508375" y="3084513"/>
          <p14:tracePt t="28940" x="3525838" y="3084513"/>
          <p14:tracePt t="28956" x="3559175" y="3051175"/>
          <p14:tracePt t="28964" x="3627438" y="3008313"/>
          <p14:tracePt t="28972" x="3678238" y="2965450"/>
          <p14:tracePt t="28982" x="3721100" y="2932113"/>
          <p14:tracePt t="28988" x="3771900" y="2914650"/>
          <p14:tracePt t="28997" x="3797300" y="2897188"/>
          <p14:tracePt t="29004" x="3832225" y="2881313"/>
          <p14:tracePt t="29012" x="3848100" y="2881313"/>
          <p14:tracePt t="29020" x="3857625" y="2863850"/>
          <p14:tracePt t="29052" x="3865563" y="2855913"/>
          <p14:tracePt t="29060" x="3883025" y="2846388"/>
          <p14:tracePt t="29068" x="3908425" y="2805113"/>
          <p14:tracePt t="29076" x="3925888" y="2778125"/>
          <p14:tracePt t="29085" x="3951288" y="2752725"/>
          <p14:tracePt t="29092" x="4002088" y="2711450"/>
          <p14:tracePt t="29102" x="4035425" y="2686050"/>
          <p14:tracePt t="29108" x="4060825" y="2668588"/>
          <p14:tracePt t="29116" x="4103688" y="2643188"/>
          <p14:tracePt t="29124" x="4129088" y="2625725"/>
          <p14:tracePt t="29132" x="4146550" y="2608263"/>
          <p14:tracePt t="29140" x="4171950" y="2582863"/>
          <p14:tracePt t="29148" x="4179888" y="2582863"/>
          <p14:tracePt t="29156" x="4214813" y="2557463"/>
          <p14:tracePt t="29164" x="4240213" y="2541588"/>
          <p14:tracePt t="29172" x="4256088" y="2524125"/>
          <p14:tracePt t="29182" x="4265613" y="2516188"/>
          <p14:tracePt t="29197" x="4281488" y="2506663"/>
          <p14:tracePt t="29204" x="4291013" y="2506663"/>
          <p14:tracePt t="29212" x="4306888" y="2506663"/>
          <p14:tracePt t="29220" x="4324350" y="2506663"/>
          <p14:tracePt t="29228" x="4341813" y="2489200"/>
          <p14:tracePt t="29236" x="4359275" y="2473325"/>
          <p14:tracePt t="29244" x="4410075" y="2455863"/>
          <p14:tracePt t="29253" x="4460875" y="2422525"/>
          <p14:tracePt t="29260" x="4503738" y="2397125"/>
          <p14:tracePt t="29268" x="4537075" y="2387600"/>
          <p14:tracePt t="29276" x="4570413" y="2371725"/>
          <p14:tracePt t="29284" x="4595813" y="2362200"/>
          <p14:tracePt t="29293" x="4605338" y="2354263"/>
          <p14:tracePt t="29564" x="4613275" y="2344738"/>
          <p14:tracePt t="29580" x="4621213" y="2344738"/>
          <p14:tracePt t="29588" x="4646613" y="2344738"/>
          <p14:tracePt t="29597" x="4699000" y="2344738"/>
          <p14:tracePt t="29605" x="4765675" y="2344738"/>
          <p14:tracePt t="29613" x="4859338" y="2344738"/>
          <p14:tracePt t="29620" x="4927600" y="2344738"/>
          <p14:tracePt t="29628" x="5183188" y="2344738"/>
          <p14:tracePt t="29636" x="5292725" y="2344738"/>
          <p14:tracePt t="29644" x="5411788" y="2344738"/>
          <p14:tracePt t="29652" x="5538788" y="2344738"/>
          <p14:tracePt t="29660" x="5675313" y="2344738"/>
          <p14:tracePt t="29668" x="5786438" y="2344738"/>
          <p14:tracePt t="29676" x="5905500" y="2344738"/>
          <p14:tracePt t="29685" x="5989638" y="2344738"/>
          <p14:tracePt t="29692" x="6040438" y="2344738"/>
          <p14:tracePt t="29701" x="6065838" y="2344738"/>
          <p14:tracePt t="29868" x="6075363" y="2344738"/>
          <p14:tracePt t="30573" x="6057900" y="2344738"/>
          <p14:tracePt t="30580" x="5989638" y="2336800"/>
          <p14:tracePt t="30588" x="5930900" y="2336800"/>
          <p14:tracePt t="30597" x="5870575" y="2311400"/>
          <p14:tracePt t="30604" x="5853113" y="2311400"/>
          <p14:tracePt t="30613" x="5837238" y="2319338"/>
          <p14:tracePt t="30740" x="5837238" y="2328863"/>
          <p14:tracePt t="30748" x="5827713" y="2336800"/>
          <p14:tracePt t="30756" x="5819775" y="2336800"/>
          <p14:tracePt t="30789" x="5827713" y="2336800"/>
          <p14:tracePt t="30796" x="5837238" y="2336800"/>
          <p14:tracePt t="30805" x="5853113" y="2336800"/>
          <p14:tracePt t="30813" x="5880100" y="2336800"/>
          <p14:tracePt t="30820" x="5913438" y="2336800"/>
          <p14:tracePt t="30828" x="5946775" y="2336800"/>
          <p14:tracePt t="30844" x="5956300" y="2336800"/>
          <p14:tracePt t="30996" x="5956300" y="2344738"/>
          <p14:tracePt t="31004" x="5956300" y="2354263"/>
          <p14:tracePt t="31013" x="5956300" y="2379663"/>
          <p14:tracePt t="31020" x="5946775" y="2413000"/>
          <p14:tracePt t="31028" x="5938838" y="2430463"/>
          <p14:tracePt t="31036" x="5930900" y="2438400"/>
          <p14:tracePt t="31044" x="5913438" y="2473325"/>
          <p14:tracePt t="31052" x="5905500" y="2498725"/>
          <p14:tracePt t="31060" x="5888038" y="2541588"/>
          <p14:tracePt t="31068" x="5870575" y="2582863"/>
          <p14:tracePt t="31076" x="5853113" y="2643188"/>
          <p14:tracePt t="31085" x="5819775" y="2693988"/>
          <p14:tracePt t="31092" x="5786438" y="2778125"/>
          <p14:tracePt t="31101" x="5768975" y="2838450"/>
          <p14:tracePt t="31108" x="5743575" y="2914650"/>
          <p14:tracePt t="31118" x="5683250" y="3033713"/>
          <p14:tracePt t="31124" x="5641975" y="3135313"/>
          <p14:tracePt t="31134" x="5581650" y="3238500"/>
          <p14:tracePt t="31140" x="5538788" y="3322638"/>
          <p14:tracePt t="31149" x="5472113" y="3408363"/>
          <p14:tracePt t="31156" x="5411788" y="3475038"/>
          <p14:tracePt t="31164" x="5360988" y="3527425"/>
          <p14:tracePt t="31172" x="5310188" y="3594100"/>
          <p14:tracePt t="31180" x="5259388" y="3619500"/>
          <p14:tracePt t="31188" x="5208588" y="3654425"/>
          <p14:tracePt t="31197" x="5157788" y="3705225"/>
          <p14:tracePt t="31204" x="5148263" y="3730625"/>
          <p14:tracePt t="31215" x="5089525" y="3790950"/>
          <p14:tracePt t="31220" x="5038725" y="3816350"/>
          <p14:tracePt t="31229" x="5013325" y="3841750"/>
          <p14:tracePt t="31238" x="4978400" y="3867150"/>
          <p14:tracePt t="31244" x="4962525" y="3883025"/>
          <p14:tracePt t="31252" x="4953000" y="3900488"/>
          <p14:tracePt t="31268" x="4945063" y="3917950"/>
          <p14:tracePt t="31300" x="4945063" y="3935413"/>
          <p14:tracePt t="31308" x="4945063" y="3943350"/>
          <p14:tracePt t="31324" x="4978400" y="3951288"/>
          <p14:tracePt t="31334" x="4978400" y="3960813"/>
          <p14:tracePt t="31340" x="4995863" y="3960813"/>
          <p14:tracePt t="31350" x="5003800" y="3960813"/>
          <p14:tracePt t="31380" x="5021263" y="3960813"/>
          <p14:tracePt t="31404" x="4987925" y="3960813"/>
          <p14:tracePt t="31613" x="4978400" y="3951288"/>
          <p14:tracePt t="31620" x="4978400" y="3943350"/>
          <p14:tracePt t="31629" x="4970463" y="3943350"/>
          <p14:tracePt t="31644" x="4970463" y="3935413"/>
          <p14:tracePt t="31652" x="4962525" y="3935413"/>
          <p14:tracePt t="31684" x="4953000" y="3925888"/>
          <p14:tracePt t="31700" x="4945063" y="3925888"/>
          <p14:tracePt t="31717" x="4935538" y="3925888"/>
          <p14:tracePt t="31724" x="4927600" y="3925888"/>
          <p14:tracePt t="31740" x="4927600" y="3917950"/>
          <p14:tracePt t="31764" x="4910138" y="3917950"/>
          <p14:tracePt t="31788" x="4902200" y="3908425"/>
          <p14:tracePt t="31868" x="4884738" y="3900488"/>
          <p14:tracePt t="31876" x="4876800" y="3900488"/>
          <p14:tracePt t="31884" x="4859338" y="3900488"/>
          <p14:tracePt t="31892" x="4843463" y="3900488"/>
          <p14:tracePt t="31914" x="4833938" y="3900488"/>
          <p14:tracePt t="31988" x="4826000" y="3900488"/>
          <p14:tracePt t="32381" x="4818063" y="3900488"/>
          <p14:tracePt t="39477" x="4808538" y="3900488"/>
          <p14:tracePt t="39876" x="4800600" y="3900488"/>
          <p14:tracePt t="40261" x="4800600" y="3892550"/>
          <p14:tracePt t="40790" x="4791075" y="3883025"/>
          <p14:tracePt t="41100" x="4783138" y="3883025"/>
          <p14:tracePt t="41228" x="4775200" y="3883025"/>
          <p14:tracePt t="41324" x="4757738" y="3875088"/>
          <p14:tracePt t="41341" x="4749800" y="3875088"/>
          <p14:tracePt t="43972" x="4749800" y="3867150"/>
          <p14:tracePt t="43980" x="4775200" y="3849688"/>
          <p14:tracePt t="43988" x="4808538" y="3849688"/>
          <p14:tracePt t="43996" x="4851400" y="3841750"/>
          <p14:tracePt t="44004" x="4935538" y="3832225"/>
          <p14:tracePt t="44012" x="4995863" y="3832225"/>
          <p14:tracePt t="44020" x="5208588" y="3832225"/>
          <p14:tracePt t="44028" x="5353050" y="3832225"/>
          <p14:tracePt t="44037" x="5607050" y="3832225"/>
          <p14:tracePt t="44044" x="5895975" y="3832225"/>
          <p14:tracePt t="44052" x="6184900" y="3832225"/>
          <p14:tracePt t="44060" x="6354763" y="3832225"/>
          <p14:tracePt t="44068" x="6483350" y="3832225"/>
          <p14:tracePt t="44077" x="6600825" y="3857625"/>
          <p14:tracePt t="44084" x="6661150" y="3875088"/>
          <p14:tracePt t="44093" x="6719888" y="3900488"/>
          <p14:tracePt t="44100" x="6737350" y="3908425"/>
          <p14:tracePt t="44124" x="6745288" y="3908425"/>
          <p14:tracePt t="44148" x="6745288" y="3925888"/>
          <p14:tracePt t="44156" x="6745288" y="3935413"/>
          <p14:tracePt t="44164" x="6745288" y="3943350"/>
          <p14:tracePt t="44174" x="6745288" y="3951288"/>
          <p14:tracePt t="44180" x="6745288" y="3960813"/>
          <p14:tracePt t="44189" x="6745288" y="3968750"/>
          <p14:tracePt t="44212" x="6737350" y="3976688"/>
          <p14:tracePt t="44244" x="6737350" y="3986213"/>
          <p14:tracePt t="44277" x="6729413" y="3986213"/>
          <p14:tracePt t="44284" x="6719888" y="3994150"/>
          <p14:tracePt t="44348" x="6711950" y="4002088"/>
          <p14:tracePt t="44372" x="6704013" y="4002088"/>
          <p14:tracePt t="44388" x="6694488" y="4002088"/>
          <p14:tracePt t="44404" x="6686550" y="4002088"/>
          <p14:tracePt t="44412" x="6678613" y="4002088"/>
          <p14:tracePt t="44420" x="6669088" y="4002088"/>
          <p14:tracePt t="44428" x="6661150" y="4002088"/>
          <p14:tracePt t="44436" x="6653213" y="4002088"/>
          <p14:tracePt t="44452" x="6643688" y="4002088"/>
          <p14:tracePt t="44478" x="6626225" y="4002088"/>
          <p14:tracePt t="44532" x="6618288" y="4002088"/>
          <p14:tracePt t="44540" x="6610350" y="3994150"/>
          <p14:tracePt t="44596" x="6600825" y="3994150"/>
          <p14:tracePt t="44604" x="6592888" y="3994150"/>
          <p14:tracePt t="44644" x="6584950" y="3986213"/>
          <p14:tracePt t="44668" x="6567488" y="3986213"/>
          <p14:tracePt t="44676" x="6550025" y="3986213"/>
          <p14:tracePt t="44684" x="6542088" y="3986213"/>
          <p14:tracePt t="44693" x="6516688" y="3986213"/>
          <p14:tracePt t="44700" x="6483350" y="3986213"/>
          <p14:tracePt t="44708" x="6456363" y="3986213"/>
          <p14:tracePt t="44716" x="6430963" y="3986213"/>
          <p14:tracePt t="44725" x="6397625" y="3986213"/>
          <p14:tracePt t="44732" x="6389688" y="3986213"/>
          <p14:tracePt t="44741" x="6364288" y="3986213"/>
          <p14:tracePt t="44748" x="6346825" y="3986213"/>
          <p14:tracePt t="44757" x="6329363" y="3986213"/>
          <p14:tracePt t="44764" x="6303963" y="3986213"/>
          <p14:tracePt t="44773" x="6286500" y="4002088"/>
          <p14:tracePt t="44780" x="6270625" y="4002088"/>
          <p14:tracePt t="44790" x="6253163" y="4002088"/>
          <p14:tracePt t="44796" x="6235700" y="4011613"/>
          <p14:tracePt t="44804" x="6227763" y="4011613"/>
          <p14:tracePt t="44812" x="6219825" y="4019550"/>
          <p14:tracePt t="44828" x="6202363" y="4037013"/>
          <p14:tracePt t="44836" x="6184900" y="4044950"/>
          <p14:tracePt t="44844" x="6167438" y="4052888"/>
          <p14:tracePt t="44852" x="6151563" y="4062413"/>
          <p14:tracePt t="44860" x="6134100" y="4079875"/>
          <p14:tracePt t="44868" x="6116638" y="4095750"/>
          <p14:tracePt t="44878" x="6100763" y="4113213"/>
          <p14:tracePt t="44894" x="6083300" y="4130675"/>
          <p14:tracePt t="44900" x="6065838" y="4138613"/>
          <p14:tracePt t="44913" x="6065838" y="4146550"/>
          <p14:tracePt t="44916" x="6065838" y="4156075"/>
          <p14:tracePt t="44924" x="6049963" y="4171950"/>
          <p14:tracePt t="44932" x="6040438" y="4181475"/>
          <p14:tracePt t="44948" x="6040438" y="4189413"/>
          <p14:tracePt t="45046" x="6024563" y="4189413"/>
          <p14:tracePt t="45052" x="6015038" y="4189413"/>
          <p14:tracePt t="45228" x="6007100" y="4197350"/>
          <p14:tracePt t="45636" x="6015038" y="4206875"/>
          <p14:tracePt t="45868" x="6032500" y="4197350"/>
          <p14:tracePt t="45876" x="6049963" y="4197350"/>
          <p14:tracePt t="45884" x="6116638" y="4181475"/>
          <p14:tracePt t="45893" x="6194425" y="4171950"/>
          <p14:tracePt t="45900" x="6270625" y="4164013"/>
          <p14:tracePt t="45909" x="6508750" y="4146550"/>
          <p14:tracePt t="45916" x="6643688" y="4138613"/>
          <p14:tracePt t="45924" x="6770688" y="4138613"/>
          <p14:tracePt t="45933" x="6915150" y="4138613"/>
          <p14:tracePt t="45940" x="7008813" y="4138613"/>
          <p14:tracePt t="45949" x="7094538" y="4138613"/>
          <p14:tracePt t="45957" x="7170738" y="4138613"/>
          <p14:tracePt t="45964" x="7229475" y="4138613"/>
          <p14:tracePt t="45973" x="7332663" y="4171950"/>
          <p14:tracePt t="45980" x="7426325" y="4240213"/>
          <p14:tracePt t="45990" x="7527925" y="4300538"/>
          <p14:tracePt t="45996" x="7621588" y="4359275"/>
          <p14:tracePt t="46005" x="7697788" y="4410075"/>
          <p14:tracePt t="46012" x="7723188" y="4410075"/>
          <p14:tracePt t="46284" x="7731125" y="4410075"/>
          <p14:tracePt t="46292" x="7740650" y="4402138"/>
          <p14:tracePt t="46300" x="7748588" y="4394200"/>
          <p14:tracePt t="46932" x="7748588" y="4410075"/>
          <p14:tracePt t="46940" x="7748588" y="4435475"/>
          <p14:tracePt t="46948" x="7748588" y="4470400"/>
          <p14:tracePt t="46956" x="7748588" y="4503738"/>
          <p14:tracePt t="46964" x="7748588" y="4521200"/>
          <p14:tracePt t="46973" x="7748588" y="4546600"/>
          <p14:tracePt t="46980" x="7748588" y="4564063"/>
          <p14:tracePt t="46989" x="7748588" y="4579938"/>
          <p14:tracePt t="46996" x="7740650" y="4597400"/>
          <p14:tracePt t="47006" x="7731125" y="4605338"/>
          <p14:tracePt t="47012" x="7723188" y="4614863"/>
          <p14:tracePt t="47021" x="7715250" y="4622800"/>
          <p14:tracePt t="47028" x="7697788" y="4640263"/>
          <p14:tracePt t="47036" x="7688263" y="4648200"/>
          <p14:tracePt t="47044" x="7672388" y="4657725"/>
          <p14:tracePt t="47052" x="7654925" y="4673600"/>
          <p14:tracePt t="47060" x="7629525" y="4683125"/>
          <p14:tracePt t="47068" x="7612063" y="4699000"/>
          <p14:tracePt t="47076" x="7586663" y="4708525"/>
          <p14:tracePt t="47084" x="7553325" y="4724400"/>
          <p14:tracePt t="47092" x="7527925" y="4741863"/>
          <p14:tracePt t="47100" x="7493000" y="4741863"/>
          <p14:tracePt t="47109" x="7459663" y="4749800"/>
          <p14:tracePt t="47116" x="7451725" y="4759325"/>
          <p14:tracePt t="47126" x="7400925" y="4775200"/>
          <p14:tracePt t="47132" x="7383463" y="4775200"/>
          <p14:tracePt t="47142" x="7366000" y="4792663"/>
          <p14:tracePt t="47148" x="7332663" y="4792663"/>
          <p14:tracePt t="47156" x="7289800" y="4792663"/>
          <p14:tracePt t="47164" x="7246938" y="4802188"/>
          <p14:tracePt t="47172" x="7188200" y="4810125"/>
          <p14:tracePt t="47180" x="7153275" y="4827588"/>
          <p14:tracePt t="47189" x="7102475" y="4843463"/>
          <p14:tracePt t="47196" x="7059613" y="4852988"/>
          <p14:tracePt t="47206" x="7026275" y="4868863"/>
          <p14:tracePt t="47212" x="6975475" y="4894263"/>
          <p14:tracePt t="47221" x="6958013" y="4894263"/>
          <p14:tracePt t="47228" x="6915150" y="4919663"/>
          <p14:tracePt t="47236" x="6881813" y="4946650"/>
          <p14:tracePt t="47244" x="6856413" y="4954588"/>
          <p14:tracePt t="47252" x="6838950" y="4972050"/>
          <p14:tracePt t="47260" x="6823075" y="4987925"/>
          <p14:tracePt t="47268" x="6813550" y="5005388"/>
          <p14:tracePt t="47277" x="6788150" y="5030788"/>
          <p14:tracePt t="47284" x="6770688" y="5038725"/>
          <p14:tracePt t="47293" x="6754813" y="5064125"/>
          <p14:tracePt t="47300" x="6737350" y="5091113"/>
          <p14:tracePt t="47311" x="6719888" y="5124450"/>
          <p14:tracePt t="47316" x="6711950" y="5157788"/>
          <p14:tracePt t="47327" x="6711950" y="5167313"/>
          <p14:tracePt t="47332" x="6704013" y="5200650"/>
          <p14:tracePt t="47341" x="6704013" y="5235575"/>
          <p14:tracePt t="47348" x="6678613" y="5260975"/>
          <p14:tracePt t="47356" x="6678613" y="5286375"/>
          <p14:tracePt t="47364" x="6678613" y="5302250"/>
          <p14:tracePt t="47373" x="6678613" y="5319713"/>
          <p14:tracePt t="47380" x="6678613" y="5353050"/>
          <p14:tracePt t="47396" x="6678613" y="5362575"/>
          <p14:tracePt t="47406" x="6678613" y="5380038"/>
          <p14:tracePt t="47412" x="6678613" y="5395913"/>
          <p14:tracePt t="47421" x="6678613" y="5413375"/>
          <p14:tracePt t="47436" x="6686550" y="5430838"/>
          <p14:tracePt t="47444" x="6694488" y="5438775"/>
          <p14:tracePt t="47452" x="6704013" y="5446713"/>
          <p14:tracePt t="47460" x="6737350" y="5464175"/>
          <p14:tracePt t="47468" x="6762750" y="5472113"/>
          <p14:tracePt t="47476" x="6797675" y="5489575"/>
          <p14:tracePt t="47484" x="6848475" y="5507038"/>
          <p14:tracePt t="47493" x="6889750" y="5532438"/>
          <p14:tracePt t="47500" x="6932613" y="5549900"/>
          <p14:tracePt t="47510" x="6975475" y="5565775"/>
          <p14:tracePt t="47516" x="7026275" y="5591175"/>
          <p14:tracePt t="47526" x="7085013" y="5616575"/>
          <p14:tracePt t="47532" x="7137400" y="5634038"/>
          <p14:tracePt t="47540" x="7196138" y="5659438"/>
          <p14:tracePt t="47548" x="7256463" y="5668963"/>
          <p14:tracePt t="47557" x="7307263" y="5684838"/>
          <p14:tracePt t="47564" x="7366000" y="5694363"/>
          <p14:tracePt t="47572" x="7408863" y="5710238"/>
          <p14:tracePt t="47580" x="7510463" y="5710238"/>
          <p14:tracePt t="47588" x="7545388" y="5710238"/>
          <p14:tracePt t="47596" x="7561263" y="5710238"/>
          <p14:tracePt t="47606" x="7570788" y="5710238"/>
          <p14:tracePt t="49019" x="7578725" y="5719763"/>
          <p14:tracePt t="49044" x="7586663" y="5727700"/>
          <p14:tracePt t="49124" x="7586663" y="5735638"/>
          <p14:tracePt t="49132" x="7604125" y="5735638"/>
          <p14:tracePt t="49140" x="7612063" y="5735638"/>
          <p14:tracePt t="49148" x="7637463" y="5735638"/>
          <p14:tracePt t="49156" x="7662863" y="5735638"/>
          <p14:tracePt t="49164" x="7697788" y="5735638"/>
          <p14:tracePt t="49172" x="7715250" y="5735638"/>
          <p14:tracePt t="49180" x="7740650" y="5735638"/>
          <p14:tracePt t="49188" x="7766050" y="5735638"/>
          <p14:tracePt t="49196" x="7773988" y="5735638"/>
          <p14:tracePt t="49204" x="7791450" y="5735638"/>
          <p14:tracePt t="49212" x="7799388" y="5735638"/>
          <p14:tracePt t="49228" x="7799388" y="5745163"/>
          <p14:tracePt t="49292" x="7816850" y="5745163"/>
          <p14:tracePt t="49348" x="7824788" y="5745163"/>
          <p14:tracePt t="49484" x="7832725" y="5745163"/>
          <p14:tracePt t="49492" x="7842250" y="5745163"/>
          <p14:tracePt t="51685" x="7867650" y="5745163"/>
          <p14:tracePt t="51691" x="7926388" y="5710238"/>
          <p14:tracePt t="51699" x="7951788" y="5684838"/>
          <p14:tracePt t="51707" x="7951788" y="5676900"/>
          <p14:tracePt t="51884" x="7961313" y="5676900"/>
          <p14:tracePt t="51892" x="7986713" y="5676900"/>
          <p14:tracePt t="51900" x="8045450" y="5676900"/>
          <p14:tracePt t="51919" x="8181975" y="5676900"/>
          <p14:tracePt t="51925" x="8258175" y="5676900"/>
          <p14:tracePt t="51932" x="8343900" y="5676900"/>
          <p14:tracePt t="51941" x="8428038" y="5676900"/>
          <p14:tracePt t="51948" x="8572500" y="5684838"/>
          <p14:tracePt t="51956" x="8640763" y="5694363"/>
          <p14:tracePt t="51965" x="8691563" y="5702300"/>
          <p14:tracePt t="51974" x="8759825" y="5735638"/>
          <p14:tracePt t="51981" x="8785225" y="5745163"/>
          <p14:tracePt t="51990" x="8818563" y="5753100"/>
          <p14:tracePt t="51996" x="8836025" y="5761038"/>
          <p14:tracePt t="52004" x="8861425" y="5770563"/>
          <p14:tracePt t="52012" x="8878888" y="5788025"/>
          <p14:tracePt t="52020" x="8894763" y="5795963"/>
          <p14:tracePt t="52028" x="8921750" y="5821363"/>
          <p14:tracePt t="52037" x="8929688" y="5829300"/>
          <p14:tracePt t="52044" x="8937625" y="5838825"/>
          <p14:tracePt t="52053" x="8955088" y="5854700"/>
          <p14:tracePt t="52070" x="8963025" y="5864225"/>
          <p14:tracePt t="52076" x="8972550" y="5872163"/>
          <p14:tracePt t="52092" x="8980488" y="5880100"/>
          <p14:tracePt t="52181" x="9013825" y="5889625"/>
          <p14:tracePt t="52188" x="9023350" y="5889625"/>
          <p14:tracePt t="52196" x="9048750" y="5897563"/>
          <p14:tracePt t="52205" x="9064625" y="5897563"/>
          <p14:tracePt t="52212" x="9082088" y="5905500"/>
          <p14:tracePt t="52220" x="9091613" y="5905500"/>
          <p14:tracePt t="52869" x="9099550" y="5905500"/>
          <p14:tracePt t="52932" x="9117013" y="5905500"/>
          <p14:tracePt t="52940" x="9150350" y="5905500"/>
          <p14:tracePt t="52948" x="9193213" y="5905500"/>
          <p14:tracePt t="52957" x="9251950" y="5905500"/>
          <p14:tracePt t="52964" x="9337675" y="5905500"/>
          <p14:tracePt t="52973" x="9405938" y="5905500"/>
          <p14:tracePt t="52980" x="9490075" y="5905500"/>
          <p14:tracePt t="52989" x="9523413" y="5905500"/>
          <p14:tracePt t="52996" x="9566275" y="5905500"/>
          <p14:tracePt t="53004" x="9601200" y="5905500"/>
          <p14:tracePt t="53012" x="9626600" y="5905500"/>
          <p14:tracePt t="53020" x="9642475" y="5905500"/>
          <p14:tracePt t="53028" x="9667875" y="5905500"/>
          <p14:tracePt t="53132" x="9677400" y="5905500"/>
          <p14:tracePt t="53140" x="9685338" y="5905500"/>
          <p14:tracePt t="53156" x="9694863" y="5905500"/>
          <p14:tracePt t="53164" x="9710738" y="5905500"/>
          <p14:tracePt t="53173" x="9728200" y="5905500"/>
          <p14:tracePt t="53180" x="9753600" y="5905500"/>
          <p14:tracePt t="53189" x="9786938" y="5905500"/>
          <p14:tracePt t="53196" x="9829800" y="5905500"/>
          <p14:tracePt t="53204" x="9855200" y="5905500"/>
          <p14:tracePt t="53212" x="9898063" y="5905500"/>
          <p14:tracePt t="53220" x="9931400" y="5905500"/>
          <p14:tracePt t="53228" x="9956800" y="5905500"/>
          <p14:tracePt t="53236" x="9983788" y="5905500"/>
          <p14:tracePt t="53244" x="10009188" y="5905500"/>
          <p14:tracePt t="53252" x="10025063" y="5905500"/>
          <p14:tracePt t="53260" x="10042525" y="5905500"/>
          <p14:tracePt t="53340" x="10050463" y="5905500"/>
          <p14:tracePt t="53348" x="10059988" y="5905500"/>
          <p14:tracePt t="53356" x="10067925" y="5905500"/>
          <p14:tracePt t="53364" x="10075863" y="5905500"/>
          <p14:tracePt t="53372" x="10085388" y="5905500"/>
          <p14:tracePt t="53396" x="10118725" y="5905500"/>
          <p14:tracePt t="53405" x="10136188" y="5905500"/>
          <p14:tracePt t="53412" x="10161588" y="5905500"/>
          <p14:tracePt t="53420" x="10186988" y="5905500"/>
          <p14:tracePt t="53428" x="10186988" y="5932488"/>
          <p14:tracePt t="53436" x="10220325" y="5965825"/>
          <p14:tracePt t="53484" x="10229850" y="5965825"/>
          <p14:tracePt t="53508" x="10229850" y="5973763"/>
          <p14:tracePt t="53516" x="10220325" y="5973763"/>
          <p14:tracePt t="53524" x="10212388" y="5965825"/>
          <p14:tracePt t="53868" x="10212388" y="5957888"/>
          <p14:tracePt t="53876" x="10212388" y="5940425"/>
          <p14:tracePt t="53885" x="10212388" y="5915025"/>
          <p14:tracePt t="53891" x="10212388" y="5880100"/>
          <p14:tracePt t="53948" x="10212388" y="5864225"/>
          <p14:tracePt t="53956" x="10212388" y="5846763"/>
          <p14:tracePt t="53964" x="10212388" y="5829300"/>
          <p14:tracePt t="53972" x="10212388" y="5813425"/>
          <p14:tracePt t="53980" x="10212388" y="5788025"/>
          <p14:tracePt t="53988" x="10212388" y="5778500"/>
          <p14:tracePt t="53996" x="10212388" y="5761038"/>
          <p14:tracePt t="54005" x="10212388" y="5753100"/>
          <p14:tracePt t="54012" x="10204450" y="5719763"/>
          <p14:tracePt t="54021" x="10186988" y="5694363"/>
          <p14:tracePt t="54028" x="10169525" y="5626100"/>
          <p14:tracePt t="54036" x="10126663" y="5575300"/>
          <p14:tracePt t="54044" x="10067925" y="5507038"/>
          <p14:tracePt t="54052" x="10025063" y="5446713"/>
          <p14:tracePt t="54060" x="9974263" y="5395913"/>
          <p14:tracePt t="54068" x="9923463" y="5362575"/>
          <p14:tracePt t="54077" x="9906000" y="5353050"/>
          <p14:tracePt t="54086" x="9855200" y="5337175"/>
          <p14:tracePt t="54092" x="9786938" y="5319713"/>
          <p14:tracePt t="54102" x="9710738" y="5286375"/>
          <p14:tracePt t="54108" x="9532938" y="5192713"/>
          <p14:tracePt t="54116" x="9396413" y="5116513"/>
          <p14:tracePt t="54124" x="9175750" y="5022850"/>
          <p14:tracePt t="54132" x="8878888" y="4878388"/>
          <p14:tracePt t="54140" x="8564563" y="4699000"/>
          <p14:tracePt t="54148" x="8232775" y="4529138"/>
          <p14:tracePt t="54157" x="7842250" y="4333875"/>
          <p14:tracePt t="54164" x="7416800" y="4130675"/>
          <p14:tracePt t="54172" x="7026275" y="3935413"/>
          <p14:tracePt t="54180" x="6567488" y="3773488"/>
          <p14:tracePt t="54189" x="6116638" y="3578225"/>
          <p14:tracePt t="54196" x="5700713" y="3398838"/>
          <p14:tracePt t="54205" x="5173663" y="3160713"/>
          <p14:tracePt t="54212" x="4757738" y="2982913"/>
          <p14:tracePt t="54220" x="4367213" y="2770188"/>
          <p14:tracePt t="54228" x="4002088" y="2600325"/>
          <p14:tracePt t="54237" x="3636963" y="2387600"/>
          <p14:tracePt t="54244" x="3297238" y="2174875"/>
          <p14:tracePt t="54252" x="3008313" y="1979613"/>
          <p14:tracePt t="54260" x="2752725" y="1819275"/>
          <p14:tracePt t="54269" x="2497138" y="1690688"/>
          <p14:tracePt t="54276" x="2286000" y="1597025"/>
          <p14:tracePt t="54285" x="2065338" y="1487488"/>
          <p14:tracePt t="54292" x="1878013" y="1401763"/>
          <p14:tracePt t="54302" x="1631950" y="1300163"/>
          <p14:tracePt t="54308" x="1393825" y="1206500"/>
          <p14:tracePt t="54316" x="1163638" y="1147763"/>
          <p14:tracePt t="54324" x="960438" y="1087438"/>
          <p14:tracePt t="54332" x="781050" y="1036638"/>
          <p14:tracePt t="54340" x="679450" y="993775"/>
          <p14:tracePt t="54348" x="585788" y="952500"/>
          <p14:tracePt t="54356" x="484188" y="892175"/>
          <p14:tracePt t="54364" x="390525" y="815975"/>
          <p14:tracePt t="54372" x="280988" y="704850"/>
          <p14:tracePt t="54380" x="152400" y="577850"/>
          <p14:tracePt t="54389" x="0" y="39052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529</Words>
  <Application>Microsoft Office PowerPoint</Application>
  <PresentationFormat>Widescreen</PresentationFormat>
  <Paragraphs>75</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Comic Sans MS</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Kohad</dc:creator>
  <cp:lastModifiedBy>Yash Kohad</cp:lastModifiedBy>
  <cp:revision>31</cp:revision>
  <dcterms:created xsi:type="dcterms:W3CDTF">2021-06-26T04:45:05Z</dcterms:created>
  <dcterms:modified xsi:type="dcterms:W3CDTF">2021-06-28T04:13:00Z</dcterms:modified>
</cp:coreProperties>
</file>